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756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12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19B7B9-5BA7-4628-AA1B-54B2BBBB4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28DC67-A573-401F-87FE-A94392BF3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0E98D7-96CF-4244-9323-402DB8F9E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39A78A-6E47-4DF9-9C78-83815E3C7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93E4EB-329B-4C0D-A30F-4CAE438439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F24D5A-BDE5-49EA-9E09-2DBFD5385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8E663B-6A50-4EB6-BB95-DCD7F1758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8CB839-FD68-4B08-B6D7-E28D49AE5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8B2FD6-6D3D-4000-97EC-8DC36F36A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D32D1B-0FBD-4D4C-B4DC-9C1C69434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7A843-5816-4671-A5AB-37CBCB443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746" r:id="rId2"/>
    <p:sldLayoutId id="2147487747" r:id="rId3"/>
    <p:sldLayoutId id="2147487748" r:id="rId4"/>
    <p:sldLayoutId id="2147487749" r:id="rId5"/>
    <p:sldLayoutId id="2147487750" r:id="rId6"/>
    <p:sldLayoutId id="2147487751" r:id="rId7"/>
    <p:sldLayoutId id="2147487752" r:id="rId8"/>
    <p:sldLayoutId id="2147487753" r:id="rId9"/>
    <p:sldLayoutId id="2147487754" r:id="rId10"/>
    <p:sldLayoutId id="214748775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0201201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初中文言文整体阅读教学设计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教学目标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教学内容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教学评价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教学反思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https://d.book118.com/426020120120010032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汉仪书宋二简</vt:lpstr>
      <vt:lpstr>MiSans Normal</vt:lpstr>
      <vt:lpstr>Wingdings</vt:lpstr>
      <vt:lpstr>Office Theme</vt:lpstr>
      <vt:lpstr>初中文言文整体阅读教学设计</vt:lpstr>
      <vt:lpstr>目录</vt:lpstr>
      <vt:lpstr>添加章节标题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2024-08-31T14:05:36.799</cp:lastPrinted>
  <dcterms:created xsi:type="dcterms:W3CDTF">2024-08-31T06:05:36Z</dcterms:created>
  <dcterms:modified xsi:type="dcterms:W3CDTF">2024-08-31T06:05:39Z</dcterms:modified>
</cp:coreProperties>
</file>