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54CEF5-C8C2-465B-A3B4-AA13AA529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FBA60-7011-4660-AA3C-97455A3EC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BD708-B3EC-4CEE-9ED1-08BAA0DD1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80CBF6-2534-484B-B15B-71158D6B0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4F42F6-7C8E-4AC3-BB5E-5A916AA14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7C779D-C9BD-4DDE-BE06-5C205D189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6E7281-10ED-400A-8812-E52AE9F72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541917-8571-4775-8796-8570F01F0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D59E39-AF09-484C-B8D3-69B80F2F9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13D1F-D118-414A-AF41-7487C87F6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CFDB1-9379-4C1B-B62C-0FA9213FC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20210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配电设备设施管理规定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配电设备设施操作规程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配电设备设施事故处理预案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配电设备设施管理制度的监督与考核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89" r="3258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确保配电设备设施的安全、稳定、高效运行，降低故障风险，提高供电可靠性。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随着电力需求的不断增长，配电设备设施规模扩大，技术更新迅速，需要制定一套完整的管理制度来规范操作和维护。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保障电力供应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有效的管理制度能够减少设备故障，确保电力稳定供应。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提升运行效率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合理的管理制度能优化设备运行，提高能源利用效率。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降低维护成本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科学的维护和检修制度可以延长设备使用寿命，降低维修成本。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促进技术进步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管理制度应鼓励技术创新和设备升级，适应电力行业的发展趋势。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配电设备设施管理规定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根据实际需求和预算，选择符合技术要求和安全性能的设备设施。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设备设施采购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对采购的设备设施进行严格验收，确保设备设施的质量和性能达标。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设备设施验收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设备设施的采购与验收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7" r="12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按照设备设施的技术要求和安全规范进行安装施工。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完成安装后对设备设施进行调试运行，确保设备设施的正常运行。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设备设施的安装与调试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调试运行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安装施工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定期对设备设施进行检查，及时发现并处理异常情况。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保养维护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根据设备设施的使用情况和保养要求，进行相应的保养维护工作。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设备设施的日常维护与保养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设备设施的定期检查与试验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检查制度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制定定期检查制度，对重要设备设施进行定期检查。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试验计划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对设备设施进行必要的试验，确保设备设施的性能和安全。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配电设备设施操作规程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https://d.book118.com/426020210015010100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2024-09-23T22:45:01.794</cp:lastPrinted>
  <dcterms:created xsi:type="dcterms:W3CDTF">2024-09-23T14:45:01Z</dcterms:created>
  <dcterms:modified xsi:type="dcterms:W3CDTF">2024-09-23T14:45:03Z</dcterms:modified>
</cp:coreProperties>
</file>