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511DC-2A26-4E08-B470-5CD7AE64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7212-2FFA-4384-9983-3EA906880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CD621-5911-4064-AE1B-BF0756DE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9EAC6-7726-4ED1-96A1-D069E995D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42EAF2-0851-4511-82DE-C3000801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F9D4B-E5D9-4E34-B9C6-B7DFB362A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E6E9F-2503-43F9-A657-08C4B42C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F9FE3-35B0-432B-A4E9-1EF952EB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01D0D-1CD4-43D8-9AB7-5F6E67B13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C0A32-CBC3-4FC3-8D61-51356778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53841-BE0F-4EC9-B0CD-FBBDB6F0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22031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子动理论的基本观点（冯明宝）\n## 1.分子动理论的起源及其发展历程\n### 1.1分子动理论的起源及其背景\n### 1.2分子动理论的发展历程概述\n### 1.3分子动理论的重要贡献及影响\n## 2.分子动理论的基本原理\n### 2.1分子动理论的基本假设\n### 2.2分子动理论的基本原理及其数学表达\n### 2.3分子动理论的实验验证\n## 3.分子动理论的应用领域\n### 3.1分子动理论在气体动力学中的应用\n### 3.2分子动理论在热力学中的应用\n### 3.3分子动理论在统计力学中的应用\n## 4.分子动理论的局限性及其发展\n### 4.1分子动理论的局限性及其原因\n### 4.2分子动理论的发展及其研究方向\n### 4.3分子动理论在未来科学中的应用前景\n## 5.结论与展望\n### 5.1分子动理论在科学史上的地位\n### 5.2分子动理论对现代科学的影响\n### 5.3对分子动理论未来发展的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100"/>
              <a:t>分子动理论的基本观点（冯明宝）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分子动理论的起源及其发展历程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分子动理论的起源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牛顿力学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的提出为分子动理论奠定了基础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道尔顿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提出了原子论，为分子动理论的发展提供了条件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19世纪中叶，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阿伏伽德罗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提出了分子论，为分子动理论的建立奠定了基础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分子动理论的背景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19世纪初期，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的发展为分子动理论提供了理论支持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19世纪中叶，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的进步为分子动理论的验证提供了可能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热力学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统计力学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的发展为分子动理论的应用提供了广阔的空间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分子动理论的提出</a:t>
                </a:r>
                <a:endParaRPr/>
              </a:p>
            </p:txBody>
          </p:sp>
          <p:sp>
            <p:nvSpPr>
              <p:cNvPr id="19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1827年，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英国植物学家布朗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布朗运动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，为分子动理论的提出提供了重要线索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1850年，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法国物理学家帕斯卡尔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的基本观点</a:t>
                </a:r>
                <a:endParaRPr/>
              </a:p>
            </p:txBody>
          </p:sp>
        </p:grpSp>
        <p:grpSp>
          <p:nvGrpSpPr>
            <p:cNvPr id="19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分子动理论的完善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1853年，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英国物理学家克劳修斯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热力学第二定律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，为分子动理论的完善提供了理论支持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1860年，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英国物理学家麦克斯韦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分子速度分布定律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，进一步发展了分子动理论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分子动理论的验证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1905年，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爱因斯坦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布朗运动理论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，为分子动理论的验证提供了重要依据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1908年，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法国物理学家佩兰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布朗运动实验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，验证了分子动理论</a:t>
                </a:r>
                <a:endParaRPr/>
              </a:p>
            </p:txBody>
          </p:sp>
        </p:grpSp>
      </p:grpSp>
      <p:pic>
        <p:nvPicPr>
          <p:cNvPr id="19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分子动理论的发展历程概述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分子动理论的重要贡献及影响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分子动理论的重要贡献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物质的微观结构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宏观性质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热力学现象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的微观本质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的发展奠定了基础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分子动理论的影响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等领域的研究提供了理论指导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的发展提供了技术支持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等领域的研究提供了启示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分子动理论的基本原理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分子动理论的基本假设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分子动理论的基本假设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的，且具有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势能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分子之间的相互作用力是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短程的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随机的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分子运动的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统计规律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麦克斯韦速度分布定律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分子动理论的数学表达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分子动理论的数学表达主要包括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牛顿运动方程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能量方程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速率方程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通过这些方程，可以描述分子运动的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变化规律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分子动理论的基本原理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分子动理论的基本原理主要包括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分子运动论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能量守恒定律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熵增加原理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通过这些原理，可以解释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物质的性质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变化规律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分子动理论的数学表达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分子动理论的数学表达主要包括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分子速度分布函数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碰撞积分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传递系数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通过这些数学工具，可以研究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微观特性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宏观表现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分子动理论的基本原理及其数学表达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分子动理论的实验验证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分子动理论的实验验证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分子动理论的实验验证主要包括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布朗运动实验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光电效应实验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测量分子质量实验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通过这些实验，可以验证分子动理论的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分子动理论的应用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分子动理论在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等领域具有广泛的应用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通过分子动理论，可以研究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分子动力学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分子热力学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分子动理论的应用领域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分子动理论在气体动力学中的应用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分子动理论可以解释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气体分子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碰撞特性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通过分子动理论，可以研究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气体动力学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关键技术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分子动理论在气体动力学中的实际应用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火箭发动机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喷气发动机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动力装置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的设计和优化中具有重要作用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通过分子动理论，可以提高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燃烧效率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降低能耗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分子动理论在气体动力学中的应用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https://d.book118.com/426022031044010053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分子动理论的基本观点（冯明宝）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2024-09-19T22:57:46.020</cp:lastPrinted>
  <dcterms:created xsi:type="dcterms:W3CDTF">2024-09-19T14:57:46Z</dcterms:created>
  <dcterms:modified xsi:type="dcterms:W3CDTF">2024-09-19T14:57:47Z</dcterms:modified>
</cp:coreProperties>
</file>