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76AEFC7-0546-40D6-8BBC-56698E25511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C650FD-7942-4BD5-95B1-C9852C6C4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D6CFE4-B93D-451C-9A82-6D02FC58D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706D85-41FD-4E1B-BED5-6D1EF7CFB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1F7758-4117-4091-B02C-65644346C4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DE01F1-0CDE-4A2E-920A-14785736BC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7FE04F-453E-40C0-A1DC-9852825038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5EB7EC-D620-4003-BB8E-4CAE4FFD28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998619-3489-4B50-A3EE-86AD4BEDB9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0487B9-AE6E-44E4-AFC2-BC99DF6796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8B73A3-590C-401B-A79B-D94A022454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9DBEAE-8D12-4E94-AA37-1A21762FD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EEEBBA6-2943-41A2-844E-DDC64EDF583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33AE66C4-0231-4295-A7E8-572AB7870B2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02400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人工智能技术在教学中的实践案例分享</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人工智能技术在教学中的实践案例分享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人工智能技术如何改变教学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人工智能技术在在线教育中的应用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人工智能技术提升学生学习效果的案例分享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人工智能技术在教学中的挑战与对策</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人工智能技术在教学中的实践案例分享</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引言</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介绍人工智能技术在教学中的重要意义</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应用意义</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阐述本次分享的目的和重点</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分享目的</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人工智能技术概述</a:t>
            </a:r>
            <a:endParaRPr lang="en-US" sz="3600" b="0" strike="noStrike" spc="-1">
              <a:solidFill>
                <a:schemeClr val="dk1"/>
              </a:solidFill>
              <a:latin typeface="Arial"/>
            </a:endParaRPr>
          </a:p>
        </p:txBody>
      </p:sp>
      <p:sp>
        <p:nvSpPr>
          <p:cNvPr id="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介绍人工智能技术的定义</a:t>
            </a:r>
            <a:endParaRPr lang="en-US" sz="2000" b="0" strike="noStrike" spc="-1">
              <a:solidFill>
                <a:srgbClr val="000000"/>
              </a:solidFill>
              <a:latin typeface="Arial"/>
            </a:endParaRPr>
          </a:p>
        </p:txBody>
      </p:sp>
      <p:sp>
        <p:nvSpPr>
          <p:cNvPr id="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定义</a:t>
            </a:r>
            <a:endParaRPr lang="en-US" sz="3000" b="0" strike="noStrike" spc="-1">
              <a:solidFill>
                <a:srgbClr val="000000"/>
              </a:solidFill>
              <a:latin typeface="Arial"/>
            </a:endParaRPr>
          </a:p>
        </p:txBody>
      </p:sp>
      <p:sp>
        <p:nvSpPr>
          <p:cNvPr id="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探讨人工智能技术的发展历程</a:t>
            </a:r>
            <a:endParaRPr lang="en-US" sz="2000" b="0" strike="noStrike" spc="-1">
              <a:solidFill>
                <a:srgbClr val="000000"/>
              </a:solidFill>
              <a:latin typeface="Arial"/>
            </a:endParaRPr>
          </a:p>
        </p:txBody>
      </p:sp>
      <p:sp>
        <p:nvSpPr>
          <p:cNvPr id="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发展历程</a:t>
            </a:r>
            <a:endParaRPr lang="en-US" sz="3000" b="0" strike="noStrike" spc="-1">
              <a:solidFill>
                <a:srgbClr val="000000"/>
              </a:solidFill>
              <a:latin typeface="Arial"/>
            </a:endParaRPr>
          </a:p>
        </p:txBody>
      </p:sp>
      <p:sp>
        <p:nvSpPr>
          <p:cNvPr id="9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学生参与度</a:t>
            </a:r>
            <a:endParaRPr lang="en-US" sz="2200" b="0" strike="noStrike" spc="-1">
              <a:solidFill>
                <a:srgbClr val="000000"/>
              </a:solidFill>
              <a:latin typeface="Arial"/>
            </a:endParaRPr>
          </a:p>
        </p:txBody>
      </p:sp>
      <p:sp>
        <p:nvSpPr>
          <p:cNvPr id="1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提供互动式学习环境</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激发学生兴趣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个性化学习挑战</a:t>
            </a:r>
            <a:endParaRPr lang="en-US" sz="1500" b="0" strike="noStrike" spc="-1">
              <a:solidFill>
                <a:srgbClr val="000000"/>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智能辅助系统</a:t>
            </a:r>
            <a:endParaRPr lang="en-US" sz="2200" b="0" strike="noStrike" spc="-1">
              <a:solidFill>
                <a:srgbClr val="000000"/>
              </a:solidFill>
              <a:latin typeface="Arial"/>
            </a:endParaRPr>
          </a:p>
        </p:txBody>
      </p:sp>
      <p:sp>
        <p:nvSpPr>
          <p:cNvPr id="1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智能学习推荐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模拟练习辅导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个性化学习计划</a:t>
            </a:r>
            <a:endParaRPr lang="en-US" sz="1500" b="0" strike="noStrike" spc="-1">
              <a:solidFill>
                <a:srgbClr val="000000"/>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人工智能技术在课堂教学中的实践</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个性化教学</a:t>
            </a:r>
            <a:endParaRPr lang="en-US" sz="2200" b="0" strike="noStrike" spc="-1">
              <a:solidFill>
                <a:srgbClr val="000000"/>
              </a:solidFill>
              <a:latin typeface="Arial"/>
            </a:endParaRPr>
          </a:p>
        </p:txBody>
      </p:sp>
      <p:sp>
        <p:nvSpPr>
          <p:cNvPr id="1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个性化学习路径设计</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实时反馈调整教学内容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智能诊断学习难点</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人工智能技术在课后作业中的应用</a:t>
            </a:r>
            <a:endParaRPr lang="en-US" sz="3500" b="0" strike="noStrike" spc="-1">
              <a:solidFill>
                <a:srgbClr val="000000"/>
              </a:solidFill>
              <a:latin typeface="Arial"/>
            </a:endParaRPr>
          </a:p>
        </p:txBody>
      </p:sp>
      <p:sp>
        <p:nvSpPr>
          <p:cNvPr id="11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人工智能技术在课后作业中的应用，包括自动化批改系统的使用以及智能辅助系统提供的个性化辅导，有效提升学生学习效果和教师工作效率。</a:t>
            </a:r>
            <a:endParaRPr lang="en-US" sz="2500" b="0" strike="noStrike" spc="-1">
              <a:solidFill>
                <a:srgbClr val="000000"/>
              </a:solidFill>
              <a:latin typeface="Arial"/>
            </a:endParaRPr>
          </a:p>
        </p:txBody>
      </p:sp>
      <p:sp>
        <p:nvSpPr>
          <p:cNvPr id="11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总结人工智能技术在教学中的实践案例</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实践意义</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展望人工智能技术在教学领域的发展前景</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未来展望</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人工智能技术如何改变教学</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传统教学模式与人工智能技术的融合</a:t>
            </a:r>
            <a:endParaRPr lang="en-US" sz="3600" b="0" strike="noStrike" spc="-1">
              <a:solidFill>
                <a:schemeClr val="dk1"/>
              </a:solidFill>
              <a:latin typeface="Arial"/>
            </a:endParaRPr>
          </a:p>
        </p:txBody>
      </p:sp>
      <p:sp>
        <p:nvSpPr>
          <p:cNvPr id="12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传统教学模式存在的问题包括一劳永逸的教学内容、缺乏个性化教学方式等。而人工智能技术的出现改变了这一现状，通过智能化技术提供个性化学习方案，提升了教学的效果和学习的效率。</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教师角色的转变</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合作方式多样</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教师如何与人工智能技术共同合作</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提供个性化学习方案</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人工智能技术如何协助教师提高教学效果</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学生学习方式的改变</a:t>
            </a:r>
            <a:endParaRPr lang="en-US" sz="3500" b="0" strike="noStrike" spc="-1">
              <a:solidFill>
                <a:srgbClr val="000000"/>
              </a:solidFill>
              <a:latin typeface="Arial"/>
            </a:endParaRPr>
          </a:p>
        </p:txBody>
      </p:sp>
      <p:sp>
        <p:nvSpPr>
          <p:cNvPr id="14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学生如何适应人工智能技术的教学模式是当前教育领域亟待解决的问题。人工智能技术通过智能化技术引导学生主动学习，激发了学生的学习兴趣，提高了学习的参与度和效果。</a:t>
            </a:r>
            <a:endParaRPr lang="en-US" sz="25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人工智能技术如何帮助学校提升教学质量</a:t>
            </a:r>
            <a:endParaRPr lang="en-US" sz="2200" b="0" strike="noStrike" spc="-1">
              <a:solidFill>
                <a:srgbClr val="000000"/>
              </a:solidFill>
              <a:latin typeface="Arial"/>
            </a:endParaRPr>
          </a:p>
        </p:txBody>
      </p:sp>
      <p:sp>
        <p:nvSpPr>
          <p:cNvPr id="14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智能评估系统提供教学反馈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智能数据分析改善教学策略</a:t>
            </a:r>
            <a:endParaRPr lang="en-US" sz="15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人工智能技术对学校管理的影响</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学校如何利用人工智能技术提高管理效率</a:t>
            </a:r>
            <a:endParaRPr lang="en-US" sz="2200" b="0" strike="noStrike" spc="-1">
              <a:solidFill>
                <a:srgbClr val="000000"/>
              </a:solidFill>
              <a:latin typeface="Arial"/>
            </a:endParaRPr>
          </a:p>
        </p:txBody>
      </p:sp>
      <p:sp>
        <p:nvSpPr>
          <p:cNvPr id="15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智能排课系统优化教学资源利用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智能监控系统提升学校安全性</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未来发展趋势</a:t>
            </a:r>
            <a:endParaRPr lang="en-US" sz="3600" b="0" strike="noStrike" spc="-1">
              <a:solidFill>
                <a:schemeClr val="dk1"/>
              </a:solidFill>
              <a:latin typeface="Arial"/>
            </a:endParaRPr>
          </a:p>
        </p:txBody>
      </p:sp>
      <p:sp>
        <p:nvSpPr>
          <p:cNvPr id="15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满足学生不同学习需求</a:t>
            </a:r>
            <a:endParaRPr lang="en-US" sz="1500" b="0" strike="noStrike" spc="-1">
              <a:solidFill>
                <a:srgbClr val="000000"/>
              </a:solidFill>
              <a:latin typeface="Arial"/>
            </a:endParaRPr>
          </a:p>
        </p:txBody>
      </p:sp>
      <p:sp>
        <p:nvSpPr>
          <p:cNvPr id="15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个性化教学将更加普及</a:t>
            </a:r>
            <a:endParaRPr lang="en-US" sz="2200" b="0" strike="noStrike" spc="-1">
              <a:solidFill>
                <a:srgbClr val="000000"/>
              </a:solidFill>
              <a:latin typeface="Arial"/>
            </a:endParaRPr>
          </a:p>
        </p:txBody>
      </p:sp>
      <p:sp>
        <p:nvSpPr>
          <p:cNvPr id="15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提高教学效果和效率</a:t>
            </a:r>
            <a:endParaRPr lang="en-US" sz="1500" b="0" strike="noStrike" spc="-1">
              <a:solidFill>
                <a:srgbClr val="000000"/>
              </a:solidFill>
              <a:latin typeface="Arial"/>
            </a:endParaRPr>
          </a:p>
        </p:txBody>
      </p:sp>
      <p:sp>
        <p:nvSpPr>
          <p:cNvPr id="16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智能化教育将成为主流</a:t>
            </a:r>
            <a:endParaRPr lang="en-US" sz="2200" b="0" strike="noStrike" spc="-1">
              <a:solidFill>
                <a:srgbClr val="000000"/>
              </a:solidFill>
              <a:latin typeface="Arial"/>
            </a:endParaRPr>
          </a:p>
        </p:txBody>
      </p:sp>
      <p:sp>
        <p:nvSpPr>
          <p:cNvPr id="16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为教学决策提供依据</a:t>
            </a:r>
            <a:endParaRPr lang="en-US" sz="1500" b="0" strike="noStrike" spc="-1">
              <a:solidFill>
                <a:srgbClr val="000000"/>
              </a:solidFill>
              <a:latin typeface="Arial"/>
            </a:endParaRPr>
          </a:p>
        </p:txBody>
      </p:sp>
      <p:sp>
        <p:nvSpPr>
          <p:cNvPr id="16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学习数据分析将发挥更大作用</a:t>
            </a:r>
            <a:endParaRPr lang="en-US" sz="2200" b="0" strike="noStrike" spc="-1">
              <a:solidFill>
                <a:srgbClr val="000000"/>
              </a:solidFill>
              <a:latin typeface="Arial"/>
            </a:endParaRPr>
          </a:p>
        </p:txBody>
      </p:sp>
      <p:sp>
        <p:nvSpPr>
          <p:cNvPr id="16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教学案例分享</a:t>
            </a:r>
            <a:endParaRPr lang="en-US" sz="3600" b="0" strike="noStrike" spc="-1">
              <a:solidFill>
                <a:schemeClr val="dk1"/>
              </a:solidFill>
              <a:latin typeface="Arial"/>
            </a:endParaRPr>
          </a:p>
        </p:txBody>
      </p:sp>
      <p:sp>
        <p:nvSpPr>
          <p:cNvPr id="16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提高作业批改效率，减轻教师负担</a:t>
            </a:r>
            <a:endParaRPr lang="en-US" sz="2000" b="0" strike="noStrike" spc="-1">
              <a:solidFill>
                <a:srgbClr val="000000"/>
              </a:solidFill>
              <a:latin typeface="Arial"/>
            </a:endParaRPr>
          </a:p>
        </p:txBody>
      </p:sp>
      <p:sp>
        <p:nvSpPr>
          <p:cNvPr id="16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智能辅助作业批改系统</a:t>
            </a:r>
            <a:endParaRPr lang="en-US" sz="3000" b="0" strike="noStrike" spc="-1">
              <a:solidFill>
                <a:srgbClr val="000000"/>
              </a:solidFill>
              <a:latin typeface="Arial"/>
            </a:endParaRPr>
          </a:p>
        </p:txBody>
      </p:sp>
      <p:sp>
        <p:nvSpPr>
          <p:cNvPr id="16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24</a:t>
            </a:r>
            <a:r>
              <a:rPr lang="zh-CN" sz="2000" b="0" strike="noStrike" spc="-1">
                <a:solidFill>
                  <a:schemeClr val="dk1"/>
                </a:solidFill>
                <a:latin typeface="微软雅黑"/>
                <a:ea typeface="微软雅黑"/>
              </a:rPr>
              <a:t>小时在线答疑，提供即时帮助</a:t>
            </a:r>
            <a:endParaRPr lang="en-US" sz="2000" b="0" strike="noStrike" spc="-1">
              <a:solidFill>
                <a:srgbClr val="000000"/>
              </a:solidFill>
              <a:latin typeface="Arial"/>
            </a:endParaRPr>
          </a:p>
        </p:txBody>
      </p:sp>
      <p:sp>
        <p:nvSpPr>
          <p:cNvPr id="17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智能化在线答疑系统</a:t>
            </a:r>
            <a:endParaRPr lang="en-US" sz="3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根据学生特点推荐最合适的学习路径</a:t>
            </a:r>
            <a:endParaRPr lang="en-US" sz="2000" b="0" strike="noStrike" spc="-1">
              <a:solidFill>
                <a:srgbClr val="000000"/>
              </a:solidFill>
              <a:latin typeface="Arial"/>
            </a:endParaRPr>
          </a:p>
        </p:txBody>
      </p:sp>
      <p:sp>
        <p:nvSpPr>
          <p:cNvPr id="17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个性化学习路径推荐</a:t>
            </a:r>
            <a:endParaRPr lang="en-US" sz="3000" b="0" strike="noStrike" spc="-1">
              <a:solidFill>
                <a:srgbClr val="000000"/>
              </a:solidFill>
              <a:latin typeface="Arial"/>
            </a:endParaRPr>
          </a:p>
        </p:txBody>
      </p:sp>
      <p:sp>
        <p:nvSpPr>
          <p:cNvPr id="17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7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人工智能技术在在线教育中的应用</a:t>
            </a:r>
            <a:endParaRPr lang="en-US" sz="3600" b="0" strike="noStrike" spc="-1">
              <a:solidFill>
                <a:schemeClr val="dk1"/>
              </a:solidFill>
              <a:latin typeface="Arial"/>
            </a:endParaRPr>
          </a:p>
        </p:txBody>
      </p:sp>
      <p:sp>
        <p:nvSpPr>
          <p:cNvPr id="17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在线课程的智能化设计</a:t>
            </a:r>
            <a:endParaRPr lang="en-US" sz="3600" b="0" strike="noStrike" spc="-1">
              <a:solidFill>
                <a:schemeClr val="dk1"/>
              </a:solidFill>
              <a:latin typeface="Arial"/>
            </a:endParaRPr>
          </a:p>
        </p:txBody>
      </p:sp>
      <p:sp>
        <p:nvSpPr>
          <p:cNvPr id="17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利用人工智能技术可以为在线课程带来更多的互动性和个性化体验。学生可以根据自身需求和兴趣选择学习路径，提升学习效率。智能化设计还可以根据学生的学习情况和进度及时调整教学内容。</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智能辅助教学工具的应用</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在线教学中的应用</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虚拟实验室</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语言学习中的应用</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语音识别技术</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人工智能技术在远程教育中的实践案例分享</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远程教育中的应用</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直播课程</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实时监测学生学习情况</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智能课堂监控系统</a:t>
            </a:r>
            <a:endParaRPr lang="en-US" sz="3000" b="0" strike="noStrike" spc="-1">
              <a:solidFill>
                <a:srgbClr val="000000"/>
              </a:solidFill>
              <a:latin typeface="Arial"/>
            </a:endParaRPr>
          </a:p>
        </p:txBody>
      </p:sp>
      <p:sp>
        <p:nvSpPr>
          <p:cNvPr id="19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https://d.book118.com/426024001012010104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人工智能技术在教学中的实践案例分享</vt:lpstr>
      <vt:lpstr>目录</vt:lpstr>
      <vt:lpstr>第1章 人工智能技术在教学中的实践案例分享</vt:lpstr>
      <vt:lpstr>引言</vt:lpstr>
      <vt:lpstr>人工智能技术概述</vt:lpstr>
      <vt:lpstr>人工智能技术在课堂教学中的实践</vt:lpstr>
      <vt:lpstr> </vt:lpstr>
      <vt:lpstr>总结</vt:lpstr>
      <vt:lpstr>第二章 人工智能技术如何改变教学</vt:lpstr>
      <vt:lpstr>传统教学模式与人工智能技术的融合</vt:lpstr>
      <vt:lpstr>教师角色的转变</vt:lpstr>
      <vt:lpstr> </vt:lpstr>
      <vt:lpstr>人工智能技术对学校管理的影响</vt:lpstr>
      <vt:lpstr>未来发展趋势</vt:lpstr>
      <vt:lpstr>教学案例分享</vt:lpstr>
      <vt:lpstr>第3章 人工智能技术在在线教育中的应用</vt:lpstr>
      <vt:lpstr>在线课程的智能化设计</vt:lpstr>
      <vt:lpstr>智能辅助教学工具的应用</vt:lpstr>
      <vt:lpstr>人工智能技术在远程教育中的实践案例分享</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2024-09-29T14:02:44.266</cp:lastPrinted>
  <dcterms:created xsi:type="dcterms:W3CDTF">2024-09-29T06:02:44Z</dcterms:created>
  <dcterms:modified xsi:type="dcterms:W3CDTF">2024-09-29T06:02:46Z</dcterms:modified>
</cp:coreProperties>
</file>