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5EE4E-3AA2-474B-AEC7-63B7850C1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79D35-C55B-4CA1-8A4D-CC9DE30F7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D523C-47A9-4256-A7EB-7ABD4C221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D5D95-9E05-4195-AC13-F260B5019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9302B8-C7D5-4D12-922E-75C42C3D5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60D18A-761C-44E6-8B6A-715C34160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2A2C49-F7B2-40DE-929A-C341CEB55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3E3657-EB70-4BDC-930B-870D2787E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80231A-A6AE-4852-9290-EC083FE81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57470-8D18-4C78-8AD9-1A7842BFC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2B848-78C2-4616-9C66-3DEC19719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02414402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沙尘暴的预防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沙尘暴的形成与影响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沙尘暴的预防措施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应对沙尘暴的策略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展望未来防治沙尘暴的挑战与机遇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沙尘暴的形成与影响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干旱、半干旱和亚湿润地区的天气系统，如强风和低湿度，为沙尘暴提供了有利的环境。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气候条件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地表状况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875" r="18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土地退化、土壤侵蚀和植被覆盖减少，导致地表土壤暴露，易于被风力搬运。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不合理的土地利用，如过度开垦、采矿和建设活动，破坏了自然植被，加剧了沙尘暴的形成。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形成原因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83" b="258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对环境和人类的影响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环境影响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沙尘暴携带大量沙尘颗粒，可远距离传输，影响空气质量，并对生态系统造成压力。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人类健康风险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沙尘颗粒可引起呼吸道疾病、眼睛刺激和皮肤过敏等健康问题。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交通和基础设施干扰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沙尘暴能见度降低，影响交通安全；同时，沙尘沉积对基础设施造成腐蚀和损坏。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沙尘暴的预防措施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00" r="16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植树造林是预防沙尘暴的有效措施之一。通过大规模植树，可以增加地表植被覆盖率，固定土壤颗粒，降低风速，减少风蚀作用，从而减少沙尘暴的发生。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恢复天然植被也是重要的措施。对于已经退化的土地，应采取措施恢复其自然植被，如封山育林、禁止放牧等，以保护和恢复土地的生态功能。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植树造林，恢复植被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建立防护林带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在风沙活动地区建立防护林带是预防沙尘暴的重要措施。防护林带可以降低风速，减少风蚀作用，同时可以截留风沙颗粒，防止其扩散和移动。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防护林带一般选择生长迅速、枝叶繁茂的树种，如杨树、松树等，并采取合理的种植方式和配置方式，以保证防护效果。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63" r="25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改善土地利用方式是预防沙尘暴的重要手段之一。合理利用土地资源，避免过度开发和不合理利用，如限制过度放牧、禁止滥挖滥采等。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通过推广节水农业、合理灌溉等措施，可以减少土地的荒漠化趋势，从而降低沙尘暴的发生概率。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改善土地利用方式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减少污染排放也是预防沙尘暴的重要措施之一。工业生产和日常生活中产生的污染物排放会加剧土地的荒漠化趋势，因此应采取措施减少污染排放，如加强环保法规的执行力度、推广清洁能源等。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通过减少污染排放，可以降低土地荒漠化的速度，从而减少沙尘暴的发生。同时，减少污染排放也有利于改善空气质量和生态环境。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减少污染排放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应对沙尘暴的策略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https://d.book118.com/426024144025010051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2024-09-16T20:17:10.517</cp:lastPrinted>
  <dcterms:created xsi:type="dcterms:W3CDTF">2024-09-16T12:17:10Z</dcterms:created>
  <dcterms:modified xsi:type="dcterms:W3CDTF">2024-09-16T12:17:12Z</dcterms:modified>
</cp:coreProperties>
</file>