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5D7A2-6A6F-4BD0-AD1F-4944218D7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57391-FABB-4B69-996E-B4EA7C828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84C08-C28D-4A92-8143-39472AA43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94CBAB-BCB7-4C5C-8B8D-9D2BC344A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9296C0-A3FD-4486-B521-F91EEA4FF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2C6149-ED03-44E3-83C8-C04253056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B4D8C0-018C-4D6F-8CF4-E568E39C3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74C87-255D-4014-BB95-192D4AF3A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0E3C1-84DF-48C9-BAE5-4BCA74441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0AFC5-6CD6-4D11-9878-85B50CDA5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EC8CC-DC01-483A-AC91-F7793D053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02522303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可再生能源行业国际合作总监的培训计划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国际可再生能源市场现状及趋势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国际合作项目策划与管理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跨文化沟通与谈判技巧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国际金融市场与资本运作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法律法规与知识产权保护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应对全球能源危机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随着全球能源需求的不断增长和化石能源的日益枯竭，可再生能源成为解决能源危机的重要途径。加强可再生能源行业国际合作，推动全球能源转型，是各国共同面临的任务。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促进国际交流与合作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各国在可再生能源技术研发、政策制定、市场拓展等方面存在差异和互补性。通过国际合作，可以实现资源共享、优势互补，共同推动可再生能源行业的发展。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培养国际化人才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随着可再生能源行业的全球化趋势加强，培养具备国际视野、跨文化交流能力和专业知识的国际化人才，对于推动国际合作具有重要意义。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培训对象及要求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培训对象：面向可再生能源行业的国际合作总监、项目经理、政策制定者等高层管理人员。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培训要求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具备可再生能源行业相关背景知识和管理经验；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具备良好的跨文化交流能力和团队合作精神；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能够承担培训期间的学习任务和实践活动。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熟悉国际能源市场和政策环境；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国际可再生能源市场现状及趋势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全球可再生能源市场规模及增长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全球可再生能源市场规模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根据国际能源署（IEA）的数据，全球可再生能源市场规模正在迅速扩大，预计未来几年将持续增长。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增长率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近年来，可再生能源市场的年增长率一直保持在两位数，显示出强劲的增长势头。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主要驱动因素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环保政策、技术进步和成本下降是推动可再生能源市场增长的主要因素。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主要国家/地区政策与法规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欧盟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欧盟国家积极推动可再生能源发展，通过制定严格的环保法规和提供税收优惠等激励措施，鼓励企业和个人使用可再生能源。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中国政府将可再生能源列为战略性新兴产业，通过制定五年规划、提供财政补贴和优惠贷款等支持措施，大力推动可再生能源的发展。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美国政府制定了《清洁能源法案》等一系列法规，推动可再生能源技术的研发和应用。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日本在经历福岛核事故后，积极调整能源政策，将可再生能源作为未来能源发展的重点，通过提供补贴和税收优惠等激励措施加以推广。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随着科技的不断进步，可再生能源技术将不断创新和完善，提高能源转化效率和降低成本。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人工智能、大数据等技术的应用将促进可再生能源的智能化发展，提高能源系统的运行效率和管理水平。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未来能源供应将呈现多元化趋势，可再生能源将与化石能源、核能等共同构成全球能源供应体系。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多元化能源供应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面对全球气候变化和环境问题，各国将加强在可再生能源领域的国际合作，共同推动全球能源转型。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国际合作加强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国际合作项目策划与管理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项目立项与评估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深入了解全球可再生能源行业发展趋势，掌握各国政策、法规及市场机会。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学习项目立项流程，包括项目建议书、可行性研究报告的编制与评审。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掌握项目评估方法，如财务分析、风险评估、环境评价等，以确保项目可行性。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掌握资源整合技巧，如建立合作框架、明确合作目标、优化资源配置等。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了解国际合作中的文化差异和沟通技巧，提高跨文化合作能力。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学习如何筛选和评估潜在合作伙伴，包括技术能力、资金实力、市场渠道等。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合作伙伴选择及资源整合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学习项目管理基本理论，包括项目生命周期、项目管理过程组、项目管理知识体系等。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掌握项目管理工具和技术，如甘特图、PERT图、风险管理矩阵等。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学习项目监控和控制方法，包括进度管理、成本管理、质量管理等，确保项目按计划进行。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项目管理流程与方法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跨文化沟通与谈判技巧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https://d.book118.com/426025223032010051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2024-09-16T21:25:17.427</cp:lastPrinted>
  <dcterms:created xsi:type="dcterms:W3CDTF">2024-09-16T13:25:17Z</dcterms:created>
  <dcterms:modified xsi:type="dcterms:W3CDTF">2024-09-16T13:25:19Z</dcterms:modified>
</cp:coreProperties>
</file>