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10638-698A-4EB6-A7CC-2FC41ED31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762B1-1CCF-4AC1-8F84-ECCDD224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C7CEE-F047-44C7-BCE6-B3106D78B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2C965-A1F5-452B-B632-B45DC2F59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D3E07-75BB-4A99-AFB5-1EC7F0843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95A66A-CA18-4E1B-83EE-20D26203F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3B0FB6-0882-4760-B822-9427A0FAD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E60AB-C15A-42E0-97E9-1DFB69B76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56F2D-7C2E-41B6-92F6-2903B15B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A65FA-C1BE-47B6-A883-F8A6F0170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82299-76F0-455F-9F8E-A1031836F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31001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沃尔玛风险管理及风险评估应对案例\n## 1.沃尔玛公司简介及发展历程\n### 1.1沃尔玛公司成立背景及发展历程概述\n### 1.2沃尔玛在全球市场中的地位及影响力\n### 1.3沃尔玛业务领域及经营模式\n## 2.沃尔玛风险管理概述\n### 2.1沃尔玛风险管理策略及目标\n### 2.2沃尔玛风险识别与评估方法\n### 2.3沃尔玛风险监控与报告体系\n## 3.沃尔玛风险评估方法及案例分析\n### 3.1沃尔玛风险评估方法及工具\n### 3.2沃尔玛内部风险案例分析\n### 3.3沃尔玛外部风险案例分析\n## 4.沃尔玛风险应对策略及实施\n### 4.1沃尔玛风险应对策略制定\n### 4.2沃尔玛内部风险应对实施\n### 4.3沃尔玛外部风险应对实施\n## 5.沃尔玛风险管理成果及启示\n### 5.1沃尔玛风险管理成果展示\n### 5.2沃尔玛风险管理经验及启示\n### 5.3沃尔玛风险管理未来发展趋势及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沃尔玛风险管理及风险评估应对案例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沃尔玛公司简介及发展历程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1962年，山姆·沃尔顿在美国阿肯色州本顿维尔创立沃尔玛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当时是一家名为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沃尔顿五分店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的折扣店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1969年，公司更名为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沃尔玛百货公司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1970年，沃尔玛上市，股票代码为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WMT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1970年代至1980年代，沃尔玛迅速扩张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自有品牌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采购策略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1980年代，沃尔玛开始引进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大型购物中心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会员制仓储俱乐部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1990年代至2000年代，沃尔玛全球化发展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1991年，沃尔玛进入墨西哥市场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1998年，沃尔玛收购英国超市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Asda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2000年代，沃尔玛进入中国市场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沃尔玛公司成立背景及发展历程概述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沃尔玛是全球最大的零售商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2020年，沃尔玛全球营收达到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5592亿美元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旗下拥有多个品牌，如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山姆会员店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Asda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沃尔玛在全球范围内拥有万家门店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27个国家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2亿顾客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提供服务</a:t>
                </a:r>
                <a:endParaRPr/>
              </a:p>
            </p:txBody>
          </p:sp>
        </p:grpSp>
        <p:grpSp>
          <p:nvGrpSpPr>
            <p:cNvPr id="1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沃尔玛对全球零售业产生影响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供应链管理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低成本策略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改变零售业格局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供应商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竞争对手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产生竞争压力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沃尔玛在全球市场中的地位及影响力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沃尔玛业务领域及经营模式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沃尔玛业务领域广泛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零售业务：包括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会员制仓储俱乐部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批发业务：主要为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食品批发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服装批发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其他业务：包括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电子商务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沃尔玛经营模式独特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中央采购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低价策略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员工福利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沃尔玛风险管理概述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沃尔玛风险管理策略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：定期进行风险评估，识别潜在风险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：采用定量和定性方法评估风险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：制定应对策略，降低风险影响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沃尔玛风险管理目标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保护公司资产和声誉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确保业务连续性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提高公司竞争力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沃尔玛风险管理策略及目标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沃尔玛风险识别与评估方法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沃尔玛风险识别方法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内部审计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报告潜在风险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沃尔玛风险评估方法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德尔菲法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业务影响分析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风险评估矩阵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沃尔玛风险监控方法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风险预警机制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，提前发现风险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，确保风险信息传递畅通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沃尔玛风险报告体系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风险报告制度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，定期报告风险状况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风险报告内容包括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对风险报告进行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沃尔玛风险监控与报告体系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沃尔玛风险评估方法及案例分析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沃尔玛风险评估方法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进行定量评估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德尔菲法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进行定性评估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业务影响分析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风险评估矩阵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沃尔玛风险评估工具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：实现风险识别、评估和应对的自动化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：分析历史数据，预测潜在风险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风险评估模板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：提供标准化评估流程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沃尔玛风险评估方法及工具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https://d.book118.com/426031001004010054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沃尔玛风险管理及风险评估应对案例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2024-09-20T23:19:33.668</cp:lastPrinted>
  <dcterms:created xsi:type="dcterms:W3CDTF">2024-09-20T15:19:33Z</dcterms:created>
  <dcterms:modified xsi:type="dcterms:W3CDTF">2024-09-20T15:19:35Z</dcterms:modified>
</cp:coreProperties>
</file>