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64B789-FE46-450F-89C2-B629F5BDC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11199C-5AE0-42C5-93CD-7EFD78BD5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938D53-8121-4CEC-99B8-2312EEBF3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D22776-B3E9-4B66-8E42-A763420DA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822B83-3D9B-4441-AB33-9304E98AB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1C2C6C-692B-4C8A-BB05-8E3DF80E3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ACE245-2D96-4FFC-AFC9-134E931F8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4C6661-8FF9-4F9C-8656-B9D847724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9A96C3-69B7-4540-BECE-A5708793F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32BFC5-47CC-4ABD-9ABD-3FEA1AFEF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792996-B625-4342-B42E-A4EA6C102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6031124011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稽查证据：理论与实践\n## 1.稽查证据的基本概念与重要性\n### 1.1稽查证据的定义与类型\n### 1.2稽查证据在稽查过程中的作用\n### 1.3稽查证据的重要性及其对稽查结果的影响\n## 2.稽查证据的收集方法与技巧\n### 2.1稽查证据收集的基本原则\n### 2.2不同类型的稽查证据收集方法\n### 2.3提高稽查证据收集效果的技巧\n## 3.稽查证据的分析与评价\n### 3.1稽查证据的分析方法与步骤\n### 3.2稽查证据的可靠性评价\n### 3.3稽查证据的有效性评价\n## 4.稽查证据的呈现与报告\n### 4.1稽查证据的整理与呈现方式\n### 4.2编写稽查证据报告的要求与技巧\n### 4.3稽查证据报告的可读性与实用性\n## 5.稽查证据在具体案例中的应用\n### 5.1稽查证据在税收稽查中的应用案例分析\n### 5.2稽查证据在财务审计中的应用案例分析\n### 5.3稽查证据在其他行业稽查中的应用案例分析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稽查证据：理论与实践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稽查证据的基本概念与重要性</a:t>
            </a:r>
            <a:endParaRPr/>
          </a:p>
        </p:txBody>
      </p:sp>
      <p:sp>
        <p:nvSpPr>
          <p:cNvPr id="13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稽查证据的定义</a:t>
                </a:r>
                <a:endParaRPr/>
              </a:p>
            </p:txBody>
          </p:sp>
          <p:sp>
            <p:nvSpPr>
              <p:cNvPr id="16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稽查证据是指在稽查过程中，用于证明纳税人是否存在违法行为的事实材料。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稽查证据是稽查工作的基础和核心，是判断纳税人是否依法纳税的关键。</a:t>
                </a:r>
                <a:endParaRPr/>
              </a:p>
            </p:txBody>
          </p:sp>
          <p:sp>
            <p:nvSpPr>
              <p:cNvPr id="16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稽查证据的类型</a:t>
                </a:r>
                <a:endParaRPr/>
              </a:p>
            </p:txBody>
          </p:sp>
          <p:sp>
            <p:nvSpPr>
              <p:cNvPr id="17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书面证据：如合同、发票、账簿等书面材料。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口头证据：如询问笔录、证人证言等口头表述。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实物证据：如现金、存货等实物物品。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电子证据：如电子数据、电子邮件等电子形式的证据。</a:t>
                </a:r>
                <a:endParaRPr/>
              </a:p>
            </p:txBody>
          </p:sp>
          <p:sp>
            <p:nvSpPr>
              <p:cNvPr id="17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稽查证据的定义与类型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7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80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8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稽查证据的收集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稽查人员通过收集各种类型的稽查证据，来了解纳税人的生产经营情况和纳税情况。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稽查证据的收集是稽查工作的起点，为后续的分析和评价提供依据。</a:t>
                </a:r>
                <a:endParaRPr/>
              </a:p>
            </p:txBody>
          </p:sp>
          <p:sp>
            <p:nvSpPr>
              <p:cNvPr id="183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4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8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稽查证据的分析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稽查人员通过对收集到的稽查证据进行分析，来判断纳税人的行为是否违法。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稽查证据的分析是稽查工作的核心，关系到稽查结果的准确性。</a:t>
                </a:r>
                <a:endParaRPr/>
              </a:p>
            </p:txBody>
          </p:sp>
          <p:sp>
            <p:nvSpPr>
              <p:cNvPr id="187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8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8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稽查证据的评价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稽查人员通过对稽查证据的评价，来确定纳税人的违法程度和应承担的税收责任。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稽查证据的评价是稽查工作的终点，为税收执法提供依据。</a:t>
                </a:r>
                <a:endParaRPr/>
              </a:p>
            </p:txBody>
          </p:sp>
          <p:sp>
            <p:nvSpPr>
              <p:cNvPr id="191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稽查证据在稽查过程中的作用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稽查证据的重要性及其对稽查结果的影响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稽查证据的重要性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稽查证据是判断纳税人是否存在违法行为的唯一依据。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稽查证据的充分性和有效性直接关系到稽查结果的准确性。</a:t>
                </a:r>
                <a:endParaRPr/>
              </a:p>
            </p:txBody>
          </p:sp>
          <p:pic>
            <p:nvPicPr>
              <p:cNvPr id="2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稽查证据对稽查结果的影响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如果稽查证据不充分，可能导致纳税人逃避税收责任。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如果稽查证据无效，可能导致稽查人员做出错误的判断。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如果稽查证据被篡改或伪造，可能导致税收执法不公。</a:t>
                </a:r>
                <a:endParaRPr/>
              </a:p>
            </p:txBody>
          </p:sp>
          <p:pic>
            <p:nvPicPr>
              <p:cNvPr id="2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稽查证据的收集方法与技巧</a:t>
            </a:r>
            <a:endParaRPr/>
          </a:p>
        </p:txBody>
      </p:sp>
      <p:sp>
        <p:nvSpPr>
          <p:cNvPr id="20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稽查证据收集的基本原则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212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213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合法性原则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稽查证据的收集必须符合法律法规的规定，不得侵犯纳税人的合法权益。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稽查证据的收集过程必须合法，不得采取非法手段获取证据。</a:t>
                </a:r>
                <a:endParaRPr/>
              </a:p>
            </p:txBody>
          </p:sp>
          <p:pic>
            <p:nvPicPr>
              <p:cNvPr id="2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17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真实性原则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稽查证据必须真实反映纳税人的实际情况，不得捏造或篡改证据。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稽查证据的收集过程必须真实，不得采取欺骗、诱导等手段获取证据。</a:t>
                </a:r>
                <a:endParaRPr/>
              </a:p>
            </p:txBody>
          </p:sp>
          <p:pic>
            <p:nvPicPr>
              <p:cNvPr id="2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22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充分性原则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稽查证据必须足够充分，能够支持稽查人员的判断和结论。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稽查证据的收集必须全面，不得遗漏重要信息。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27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可靠性原则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稽查证据必须具有可靠性和可信度，能够为税收执法提供依据。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稽查证据的收集必须严谨，不得出现失误和疏漏。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3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书面证据的收集方法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检查纳税人的财务报表、会计凭证等书面材料。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查阅纳税人的合同、协议等书面文件。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收集纳税人的税务登记、发票领用等书面记录。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口头证据的收集方法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询问纳税人及相关人员，了解纳税人的生产经营情况和纳税情况。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听取纳税人的陈述和申辩，了解纳税人的意见和诉求。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对纳税人进行约谈，了解纳税人的解释和说明。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实物证据的收集方法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对纳税人的生产经营场所进行实地检查，了解纳税人的生产经营情况。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查阅纳税人的库存、现金等实物资产。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收集纳税人的生产、销售、成本等实物记录。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电子证据的收集方法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查阅纳税人的电子数据、电子邮件等电子文件。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收集纳税人的网络交易、电子支付等电子记录。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对纳税人的电子系统进行审计，了解纳税人的电子化管理情况。</a:t>
            </a:r>
            <a:endParaRPr/>
          </a:p>
        </p:txBody>
      </p: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不同类型的稽查证据收集方法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37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38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3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善于观察和分析</a:t>
                </a:r>
                <a:endParaRPr/>
              </a:p>
            </p:txBody>
          </p:sp>
          <p:sp>
            <p:nvSpPr>
              <p:cNvPr id="24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稽查人员要善于从纳税人的生产经营情况和纳税情况中发现问题，收集证据。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稽查人员要善于从纳税人的行为举止和言谈中发现线索，收集证据。</a:t>
                </a:r>
                <a:endParaRPr/>
              </a:p>
            </p:txBody>
          </p:sp>
        </p:grpSp>
        <p:grpSp>
          <p:nvGrpSpPr>
            <p:cNvPr id="241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4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充分利用现代科技手段</a:t>
                </a:r>
                <a:endParaRPr/>
              </a:p>
            </p:txBody>
          </p:sp>
          <p:sp>
            <p:nvSpPr>
              <p:cNvPr id="24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稽查人员要充分利用计算机、网络等技术手段，收集纳税人的电子证据。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稽查人员要充分利用大数据、云计算等技术手段，分析纳税人的数据信息。</a:t>
                </a:r>
                <a:endParaRPr/>
              </a:p>
            </p:txBody>
          </p:sp>
        </p:grpSp>
        <p:grpSp>
          <p:nvGrpSpPr>
            <p:cNvPr id="244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4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注重沟通与交流</a:t>
                </a:r>
                <a:endParaRPr/>
              </a:p>
            </p:txBody>
          </p:sp>
          <p:sp>
            <p:nvSpPr>
              <p:cNvPr id="24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稽查人员要与纳税人保持良好的沟通和交流，争取纳税人的支持和配合。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稽查人员要与纳税人进行有效的交流和引导，促使纳税人提供真实的证据。</a:t>
                </a:r>
                <a:endParaRPr/>
              </a:p>
            </p:txBody>
          </p: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提高稽查证据收集效果的技巧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稽查证据的分析与评价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稽查证据的分析方法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对比分析法：将纳税人的财务数据、生产经营情况等进行对比分析，发现异常和问题。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逻辑分析法：根据税收法律法规和纳税人的行为逻辑，分析纳税人的违法行为。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归纳分析法：从多个稽查证据中归纳出纳税人的违法事实和税收责任。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稽查证据的分析步骤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整理稽查证据：将收集到的稽查证据进行分类、整理和归档。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深入分析稽查证据：对整理好的稽查证据进行深入分析，找出纳税人的违法行为。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得出结论：根据分析结果，得出纳税人的违法事实和税收责任。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稽查证据的分析方法与步骤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https://d.book118.com/426031124011010052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稽查证据：理论与实践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2024-09-18T03:13:21.004</cp:lastPrinted>
  <dcterms:created xsi:type="dcterms:W3CDTF">2024-09-17T19:13:21Z</dcterms:created>
  <dcterms:modified xsi:type="dcterms:W3CDTF">2024-09-17T19:13:22Z</dcterms:modified>
</cp:coreProperties>
</file>