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2BDF34-0FA1-4739-8DCD-662EA9926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48367-BB66-48C1-902C-78CAF64EF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D63DD6-9FFC-4923-999F-1743D0CF0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29A169-908D-4079-974D-6125556133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EF4F9-4B91-4553-A613-F2E6713B3D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4A8F89-3CEB-45B2-BCF3-974DD6801F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6BBEDC-F7F2-4FEC-90F0-2DAC8F1916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71D87C-7296-4515-8B42-C526F7D76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EAF76A-D379-4878-BFF8-5676CF2CA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A2828-B52F-4DA9-ADE6-853918796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322AD5-8F97-4E65-84D1-E30A7375D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32145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建筑材料行业招商规划</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招商目标与定位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招商策略及实施计划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招商团队建设与培训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招商活动执行与监控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合作洽谈与签约流程管理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风险防范与应对措施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建筑材料行业现状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建筑材料行业是一个庞大的产业，涵盖了水泥、钢材、木材、玻璃、陶瓷等多个子领域，市场规模巨大。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企业数量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建筑材料行业内企业数量众多，包括大型跨国企业、国有企业、民营企业和外资企业等。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产品种类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建筑材料产品种类繁多，包括基础材料、装饰材料、保温材料、防水材料、新型材料等。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随着全球经济的复苏和城市化进程的加速，建筑材料市场需求持续增长，尤其是在新兴市场国家。</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建筑材料行业竞争激烈，市场集中度逐渐提高，大型企业通过兼并重组等方式扩大市场份额。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消费者需求变化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消费者对建筑材料的需求日益多样化，对环保、节能、创新等方面的要求不断提高。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市场需求与竞争格局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95" r="1749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随着环保意识的普及和政策的推动，绿色环保建筑材料将成为未来市场的主导。</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绿色环保</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建筑材料行业将向智能化发展，通过引入先进技术提高生产效率、降低成本、提升产品品质等。</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智能化发展</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消费者对个性化需求的追求将推动建筑材料行业向定制化服务方向发展。</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定制化服务</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建筑材料企业将加强国际化合作，拓展海外市场，提高国际竞争力。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国际化合作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招商目标与定位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拓展市场份额</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通过招商引入优质合作伙伴，共同开发市场，提高品牌知名度和市场占有率。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推动技术创新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寻求具有技术优势的合作伙伴，共同推动建筑材料行业的技术创新和产品升级。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实现产业链整合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通过招商引入上下游企业，实现产业链的优化和整合，降低成本，提高效率。</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明确招商目标</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确定目标市场和客户群体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目标市场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以国内市场为基础，积极拓展国际市场，重点关注发达国家和发展中国家的基础设施建设需求。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客户群体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以建筑企业、房地产开发商、市政工程单位等为主要目标客户群体，同时关注个体消费者和装修公司的需求。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产品差异化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通过研发新型、环保、高性能的建筑材料，提供与众不同的产品特性和优势。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服务差异化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提供个性化的产品设计、技术支持和售后服务，满足客户的特殊需求。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品牌差异化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塑造独特的品牌形象，强调产品的品质、可靠性和创新性，提高品牌认知度和美誉度。</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制定差异化竞争策略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招商策略及实施计划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blip>
          <a:srcRect l="14648" r="146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客户关系管理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建立客户关系管理系统，加强与客户的沟通和联系，提高客户满意度和忠诚度。</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品牌定位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明确品牌在建筑材料行业中的定位，突出品牌特色，塑造品牌形象。</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营销推广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通过线上线下相结合的方式，进行品牌推广和营销活动，提高品牌知名度和影响力。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品牌推广和营销策略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通过多种渠道拓展方式，如参加展会、拜访客户、网络推广等，扩大销售渠道和市场份额。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渠道拓展</a:t>
            </a:r>
          </a:p>
        </p:txBody>
      </p:sp>
      <p:pic>
        <p:nvPicPr>
          <p:cNvPr id="5" name="Picture 5"/>
          <p:cNvPicPr>
            <a:picLocks noChangeAspect="1"/>
          </p:cNvPicPr>
          <p:nvPr/>
        </p:nvPicPr>
        <p:blipFill>
          <a:blip r:embed="rId2"/>
          <a:srcRect l="8105" r="810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选择有实力和信誉良好的合作伙伴，建立长期稳定的合作关系，共同开拓市场。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合作伙伴选择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加强对渠道的管理和维护，确保销售渠道的畅通和稳定。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渠道管理</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渠道拓展和合作伙伴选择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价格策略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根据产品成本、市场需求和竞争状况，制定合理的价格策略，确保产品的竞争力和利润空间。</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新产品开发</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不断开发新产品，提高产品的技术含量和附加值，增强市场竞争力。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产品线规划</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根据市场需求和竞争状况，合理规划产品线，满足不同客户的需求。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产品线规划及价格策略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招商团队建设与培训</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75" r="183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人才选拔</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通过多渠道选拔具备建筑材料行业背景、市场洞察力和良好沟通能力的专业人才。</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团队结构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构建包括招商经理、市场分析师、客户关系专员等角色的完整团队结构，确保各项招商工作的高效推进。</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培训与提升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定期组织内部培训、分享会等活动，不断提升团队成员的专业素养和业务水平。</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组建专业招商团队</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https://d.book118.com/426032145222010034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2024-09-04T08:03:55.902</cp:lastPrinted>
  <dcterms:created xsi:type="dcterms:W3CDTF">2024-09-04T00:03:55Z</dcterms:created>
  <dcterms:modified xsi:type="dcterms:W3CDTF">2024-09-04T00:03:58Z</dcterms:modified>
</cp:coreProperties>
</file>