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165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119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61397B-053D-43AB-B852-CA97087A5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A060AA-C5A1-4AEA-A816-B473B261E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614E7-C1DA-4DCE-9809-5AA7D4CB4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6926FB-C094-4B17-98D1-193BFF1F2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3B2EFD-E0C2-4E13-8292-A46BF8B29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3309C5-B6B6-484C-A9F1-C928FDE55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7F363E-E678-4CA9-AE61-2CA9FAC0F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7BF141-2830-4D38-A1E6-A6F0DEE4B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02CC1F-1C16-4637-AB16-662327934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3648E-020A-4720-A40E-9D9552C78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97020F-0729-43B7-815C-C45DCB2DA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155" r:id="rId2"/>
    <p:sldLayoutId id="2147488156" r:id="rId3"/>
    <p:sldLayoutId id="2147488157" r:id="rId4"/>
    <p:sldLayoutId id="2147488158" r:id="rId5"/>
    <p:sldLayoutId id="2147488159" r:id="rId6"/>
    <p:sldLayoutId id="2147488160" r:id="rId7"/>
    <p:sldLayoutId id="2147488161" r:id="rId8"/>
    <p:sldLayoutId id="2147488162" r:id="rId9"/>
    <p:sldLayoutId id="2147488163" r:id="rId10"/>
    <p:sldLayoutId id="214748816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03302515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群文阅读教学设计细节描写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添加目录文本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群文阅读教学的概念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教学设计中的细节描写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群文阅读教学设计策略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细节描写在群文阅读教学中的应用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教学案例分析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https://d.book118.com/426033025154010032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4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1">
      <vt:lpstr>Arial</vt:lpstr>
      <vt:lpstr>Calibri</vt:lpstr>
      <vt:lpstr>汉仪书宋二简</vt:lpstr>
      <vt:lpstr>MiSans Normal</vt:lpstr>
      <vt:lpstr>Wingdings</vt:lpstr>
      <vt:lpstr>Calibri Light</vt:lpstr>
      <vt:lpstr>Office Theme</vt:lpstr>
      <vt:lpstr>群文阅读教学设计细节描写</vt:lpstr>
      <vt:lpstr>目录</vt:lpstr>
      <vt:lpstr>单击添加文档标题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2024-08-31T22:15:45.137</cp:lastPrinted>
  <dcterms:created xsi:type="dcterms:W3CDTF">2024-08-31T14:15:45Z</dcterms:created>
  <dcterms:modified xsi:type="dcterms:W3CDTF">2024-08-31T14:15:47Z</dcterms:modified>
</cp:coreProperties>
</file>