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ED2F9-1FC3-4C97-B45D-D8BEF5F8A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C46AF-A7F8-40A5-90A6-E88451367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8EB95-B81A-4CFA-A314-0620BE3F5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71BAE2-FA11-431B-ADDB-AD0722CB4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C0FFA5-815F-45D3-9230-6835C6787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6656AB-8DF6-4F27-98C7-3B12390E7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73DDE5-8C49-4376-8ABE-72532BAFC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2A886D-4614-46ED-94C1-B23CD6862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4BAE15-83EC-47C0-BCDF-CD27C4B85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A5CC9-CDD2-44AF-BA38-5AF498543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AA7428-EDC6-48D7-9AE2-F722E90FB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3414411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工程安全培训工作中的职业认证与职业发展规划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职业认证在工程安全培训中的作用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职业发展规划在工程安全培训中的重要性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工程安全培训是为员工提供有关工程安全的知识、技能和意识的教育和训练过程，旨在确保员工在工作中遵守安全规定，预防事故发生。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工程安全培训对于保障员工生命安全、减少企业财产损失、提高生产效率具有重要意义。通过培训，员工能够了解和掌握安全操作规程，增强安全意识，减少人为因素导致的事故。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工程安全培训的定义和重要性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工程安全培训的目标是提高员工的安全意识和技能水平，确保员工在工作中遵守安全规定，预防事故发生，保障企业安全生产。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工程安全培训的内容包括安全规章制度、安全操作规程、劳动防护知识、危险源辨识与风险评估、应急救援等方面的知识和技能。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工程安全培训的目标和内容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方法和手段：工程安全培训的方法和手段包括课堂讲授、案例分析、模拟演练、小组讨论等。这些方法和手段可以帮助员工更好地理解和掌握安全知识和技能，提高员工的安全意识和操作技能水平。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课堂讲授：通过讲解、演示和案例分析等方式，向员工传授工程安全知识和技能。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案例分析：通过分析实际事故案例，让员工了解事故原因和预防措施，增强员工的安全意识。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模拟演练：通过模拟实际工作场景，让员工进行实际操作演练，提高员工的操作技能水平。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小组讨论：通过小组讨论的方式，让员工交流心得体会，分享经验和技巧，促进员工之间的互动和学习。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工程安全培训的方法和手段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职业认证在工程安全培训中的作用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职业认证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指通过一系列评估和考核，证明个人在特定领域具备专业知识和技能的过程。目的是确保从业人员具备从事相关工作的资格和能力。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确保工程安全培训的质量和效果，提高从业人员的专业水平，增强其安全意识和应对风险的能力。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职业认证的定义和目的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职业认证能够筛选出具备专业知识和技能的合格人员，提高整个行业的素质和水平。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提高从业人员素质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保障工程安全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通过职业认证，从业人员能够更好地理解和遵守安全标准和规范，降低工程事故的风险。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拥有经过职业认证的工程安全培训团队，能够提高企业的安全管理和竞争力。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职业认证在工程安全培训中的必要性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根据工程安全领域的实际需求和发展趋势，制定科学的认证标准和考核内容。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制定认证标准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提供系统的工程安全培训课程，并设立相应的考核标准和流程，确保从业人员达到认证标准。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培训与考核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定期评估和更新认证标准和考核内容，以适应工程安全领域的变化和发展。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持续更新与完善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职业认证在工程安全培训中的实施方式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职业发展规划在工程安全培训中的重要性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https://d.book118.com/426034144113010055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2024-09-22T23:04:43.334</cp:lastPrinted>
  <dcterms:created xsi:type="dcterms:W3CDTF">2024-09-22T15:04:43Z</dcterms:created>
  <dcterms:modified xsi:type="dcterms:W3CDTF">2024-09-22T15:04:45Z</dcterms:modified>
</cp:coreProperties>
</file>