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9B5DF-6EDC-4159-A8A0-4A061FCEE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37765-C570-42A7-B142-48BA290C6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C36DE-F281-4373-B336-86F646E80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621F2-3D61-4C6D-8C6B-2313CEF39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692E68-CE16-40B1-A90D-6F90D7632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255019-9115-4789-B3D5-CEB097CC5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8D4118-ECC0-4C07-9BE1-F6C5A1B20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1C3AB-00D6-4D42-990C-60582A01F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56C93-F7CC-4D22-AB26-7151153C9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C10A2-0706-4EB2-83A9-B076D6ACA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31BB8-C9AA-46B2-A56B-704570CBC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3501501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创意日历2月14日情人节模板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情人节简介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创意日历设计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情人节祝福语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情人节活动推荐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封面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浪漫情人节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封面上以大号字体呈现“浪漫情人节”字样，字体颜色为红色，以突出情人节的浪漫氛围。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31" r="12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副标题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爱在心头，情深意浓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副标题位于标题下方，以较小的字体呈现，字体颜色为粉色，用以补充说明情人节的情感内涵。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副标题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2024年2月14日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封面上方居中位置以醒目字体呈现日期“2024年2月14日”，字体颜色为金色，以突出情人节的具体日期。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情人节简介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https://d.book118.com/426035015012010041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4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2024-09-07T18:34:07.449</cp:lastPrinted>
  <dcterms:created xsi:type="dcterms:W3CDTF">2024-09-07T10:34:07Z</dcterms:created>
  <dcterms:modified xsi:type="dcterms:W3CDTF">2024-09-07T10:34:09Z</dcterms:modified>
</cp:coreProperties>
</file>