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286FC9-739B-4CFF-9423-B15E9C4C3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E5734-EDF8-46BD-82EE-2333EE445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A79E4-C673-46B1-9379-E1D92E4A1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C3E1A7-0536-4DD2-AD4C-0066A54A3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71178A-CF5D-4433-BB4F-A8ABA4FD1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DACD02-E071-4562-A451-A5C71CF4F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1DBEC6-36D7-44F5-8B1B-A4E32278B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9B3BB-FF0A-4341-A6E7-5880F7E1E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B71803-FAFF-48EC-82C3-489BEE853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5C228-4FBB-49FE-9392-15D409228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8448E1-6B32-4929-BC3D-30364B5E2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4301401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物资采购与供应的安全保障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物资采购安全概述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采购合同管理与执行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物资验收与质量控制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库存管理与物流配送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采购信息安全与保密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物资采购安全概述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292" b="142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采购安全是指在物资采购过程中，通过采取一系列措施，确保所采购的物资符合质量要求、数量准确，并且在运输、储存和使用过程中不会对人员、财产和环境造成危害。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采购安全定义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采购安全是企业运营的基础，它关系到企业的生产安全、产品质量、成本控制以及供应链稳定性。采购安全不仅影响企业的经济效益，还涉及企业的声誉和社会责任。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采购安全重要性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数量风险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采购的物资数量可能与实际需求不符，造成库存积压或生产中断。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采购的物资可能存在质量问题，如不符合规格、性能不稳定等，导致生产事故或产品质量问题。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价格风险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市场价格波动可能导致采购成本增加，影响企业利润。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供应链风险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供应链中的任何环节出现问题，如运输延误、供应商破产等，都可能导致采购失败。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交货期风险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供应商可能无法按时交货，影响企业生产计划和销售。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采购过程中存在的风险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采购安全保障措施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强化质量检验和控制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在采购过程中加强质量检验和控制，确保所采购的物资符合质量要求和标准。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加强供应商管理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对供应商进行全面评估和选择，建立长期稳定的合作关系，确保供应商的质量和信誉。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建立完善的采购管理制度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制定详细的采购流程和管理规范，确保采购活动的合规性和透明度。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实施采购风险管理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识别和评估采购过程中的各种风险，制定相应的应对措施和预案。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加强内部监督和审计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建立内部监督和审计机制，对采购活动进行定期检查和审计，确保采购活动的规范性和安全性。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753" r="1175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853" r="2785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255" r="425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供应商选择标准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供应商应提供符合质量标准的产品，并能够保证产品的一致性和稳定性。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供应商应提供有竞争力的价格，同时保证合理的利润空间。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供应商应能够保证按时交货，避免延误和违约情况。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供应商应提供优质的售后服务和技术支持，及时响应并解决客户问题。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价格竞争力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交货期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服务水平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对供应商的生产现场、设备、工艺流程等进行实地考察，了解其生产能力和质量控制水平。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现场考察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样品测试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对供应商提供的产品样品进行测试和评估，了解其产品质量和性能。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向供应商的客户或合作伙伴发放问卷，了解其服务水平和信誉度。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综合考虑以上评估结果，对供应商进行综合评价和排名。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供应商评估方法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评估结果汇总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合格标准制定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名单建立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动态更新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合格供应商名单建立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将各项评估结果进行汇总和分析，形成供应商的评估报告。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将符合合格标准的供应商列入合格供应商名单，并建立档案进行管理。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根据采购需求和公司战略，制定合格供应商的标准和门槛。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定期对合格供应商名单进行更新和调整，及时剔除不合格供应商，确保采购安全。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采购合同管理与执行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采购合同签订流程</a:t>
              </a:r>
            </a:p>
          </p:txBody>
        </p:sp>
      </p:grpSp>
      <p:cxnSp>
        <p:nvCxnSpPr>
          <p:cNvPr id="24" name="Connector 24"/>
          <p:cNvCxnSpPr/>
          <p:nvPr/>
        </p:nvCxnSpPr>
        <p:spPr>
          <a:xfrm>
            <a:off x="454963" y="3669933"/>
            <a:ext cx="11227434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AutoShape 25"/>
          <p:cNvSpPr/>
          <p:nvPr/>
        </p:nvSpPr>
        <p:spPr>
          <a:xfrm>
            <a:off x="495032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2881401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645047" y="1719245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明确采购需求，包括物资种类、数量、质量等要求。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969984" y="1631550"/>
            <a:ext cx="663606" cy="169557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29" name="AutoShape 29"/>
          <p:cNvSpPr/>
          <p:nvPr/>
        </p:nvSpPr>
        <p:spPr>
          <a:xfrm>
            <a:off x="2063911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450280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2213926" y="4091194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了解市场行情，掌握供应商信息和市场价格波动情况。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4437484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23854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4587499" y="1719245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根据采购需求和市场调研结果，编制详细的招标文件，包括招标公告、投标邀请书、技术规格书、合同条款等。</a:t>
            </a:r>
          </a:p>
        </p:txBody>
      </p:sp>
      <p:sp>
        <p:nvSpPr>
          <p:cNvPr id="35" name="AutoShape 35"/>
          <p:cNvSpPr/>
          <p:nvPr/>
        </p:nvSpPr>
        <p:spPr>
          <a:xfrm>
            <a:off x="6043774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430144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6193789" y="4091194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通过公开媒体或专业平台发布招标公告，邀请潜在供应商参与投标。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8320628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10706998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8470642" y="1719245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组织专家对投标文件进行评审，确定中标供应商并签订合同。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912437" y="1631550"/>
            <a:ext cx="663606" cy="169557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795581" y="1631550"/>
            <a:ext cx="663606" cy="169557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编制招标文件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38863" y="4003500"/>
            <a:ext cx="663606" cy="169557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发布招标公告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518727" y="4003500"/>
            <a:ext cx="663606" cy="169557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评标与定标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0828" r="2082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建立合同执行跟踪机制，及时了解供应商生产进度和交货计划，确保物资按时交付。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合同执行跟踪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对到货物资进行质量检验和验收，确保物资符合合同规定的质量标准和要求。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质量检验与验收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根据合同约定和到货物资验收情况，及时办理付款结算手续。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付款结算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对合同履行过程中出现的纠纷和问题，及时与供应商协商解决，确保合同顺利履行。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合同纠纷处理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合同履行过程中的监管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https://d.book118.com/426043014012010051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2024-09-16T17:14:43.081</cp:lastPrinted>
  <dcterms:created xsi:type="dcterms:W3CDTF">2024-09-16T09:14:43Z</dcterms:created>
  <dcterms:modified xsi:type="dcterms:W3CDTF">2024-09-16T09:14:45Z</dcterms:modified>
</cp:coreProperties>
</file>