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53673-0C4D-497D-8775-2BFDE598C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9497E-B9EE-40D5-A405-ED5208D46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81654-E6B4-46C9-9467-28D1D91CA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0FA4D-E6A7-4AEC-B727-9E96C6121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68008D-D22E-431A-BF33-A577A03D1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94B88C-4EDA-4265-83C4-8440D4D2E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A33D15-2C6C-45C3-9755-DF4DF0168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3A106-A0C0-4F56-818C-E58EFEF4E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5F066-49A8-4311-9E9F-C373B5199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5B610-94E2-417F-A1EB-6B7349D56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FA429-4A99-4588-ABE1-479017B9A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44003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经济法21：价格法\n## 1.价格法基本概念及其重要性\n### 1.1价格法的定义与适用范围\n### 1.2价格法的基本原则\n### 1.3价格法在市场经济中的作用\n## 2.价格法的历史发展\n### 2.1中国古代价格法的历史演变\n### 2.2国外价格法的历史发展\n### 2.3新中国价格法的发展历程\n## 3.价格法的主体与客体\n### 3.1价格法主体的概念与分类\n### 3.2价格法客体的概念与分类\n### 3.3价格法主体与客体的关系\n## 4.价格法的制定与实施\n### 4.1价格法的制定与修改\n### 4.2价格法的实施与监督\n### 4.3价格法的法律责任与制裁\n## 5.价格法中的价格行为\n### 5.1价格歧视与反垄断\n### 5.2价格欺诈与价格串通\n### 5.3价格暴利与价格垄断\n## 6.价格法中的价格管制\n### 6.1价格管制的概念与目的\n### 6.2价格管制的种类与方法\n### 6.3价格管制的效果与影响\n## 7.价格法中的价格调控\n### 7.1价格调控的概念与目的\n### 7.2价格调控的手段与政策\n### 7.3价格调控的效果与影响\n## 8.价格法在实践中的应用\n### 8.1价格法在反垄断执法中的应用\n### 8.2价格法在消费者权益保护中的应用\n### 8.3价格法在宏观经济调控中的应用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经济法21：价格法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价格法基本概念及其重要性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价格法的定义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价格法是调整国家与价格主体之间、价格主体之间价格关系的法律规范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价格法主要涉及价格的制定、调整、监督和管理等方面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价格法的适用范围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适用于国家机关、企事业单位和个人在价格活动中的行为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适用于商品价格、服务价格、国有资产价格等各类价格形式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价格法的定义与适用范围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3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要求价格形成过程公平，防止价格垄断、价格欺诈等行为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保障消费者和生产经营者的合法权益</a:t>
                </a:r>
                <a:endParaRPr/>
              </a:p>
            </p:txBody>
          </p:sp>
          <p:sp>
            <p:nvSpPr>
              <p:cNvPr id="33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价格法主体的价格行为必须符合法律法规的规定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价格监管机构应当依法行使监管职权，保护合法价格行为</a:t>
                </a:r>
                <a:endParaRPr/>
              </a:p>
            </p:txBody>
          </p:sp>
          <p:sp>
            <p:nvSpPr>
              <p:cNvPr id="34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价格法应促进资源的合理配置，提高经济效益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价格法主体的价格行为应有利于市场竞争和产业发展</a:t>
                </a:r>
                <a:endParaRPr/>
              </a:p>
            </p:txBody>
          </p:sp>
          <p:sp>
            <p:nvSpPr>
              <p:cNvPr id="34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价格法的基本原则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4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维护市场秩序</a:t>
                </a:r>
                <a:endParaRPr/>
              </a:p>
            </p:txBody>
          </p:sp>
          <p:sp>
            <p:nvSpPr>
              <p:cNvPr id="3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通过价格法规范价格行为，防止价格垄断、价格欺诈等行为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保障消费者和生产经营者的合法权益</a:t>
                </a:r>
                <a:endParaRPr/>
              </a:p>
            </p:txBody>
          </p:sp>
        </p:grpSp>
        <p:grpSp>
          <p:nvGrpSpPr>
            <p:cNvPr id="35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促进市场竞争</a:t>
                </a:r>
                <a:endParaRPr/>
              </a:p>
            </p:txBody>
          </p:sp>
          <p:sp>
            <p:nvSpPr>
              <p:cNvPr id="3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价格法应有利于市场竞争，发挥市场在资源配置中的决定性作用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价格法主体的价格行为应有利于产业发展和创新</a:t>
                </a:r>
                <a:endParaRPr/>
              </a:p>
            </p:txBody>
          </p:sp>
        </p:grpSp>
        <p:grpSp>
          <p:nvGrpSpPr>
            <p:cNvPr id="35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保障国家经济安全</a:t>
                </a:r>
                <a:endParaRPr/>
              </a:p>
            </p:txBody>
          </p:sp>
          <p:sp>
            <p:nvSpPr>
              <p:cNvPr id="3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价格法应维护国家经济利益，防止价格波动对经济稳定造成影响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价格法主体的价格行为应有利于国家经济安全和可持续发展</a:t>
                </a:r>
                <a:endParaRPr/>
              </a:p>
            </p:txBody>
          </p:sp>
        </p:grpSp>
      </p:grpSp>
      <p:pic>
        <p:nvPicPr>
          <p:cNvPr id="35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价格法在市场经济中的作用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6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6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6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价格法的历史发展</a:t>
            </a:r>
            <a:endParaRPr/>
          </a:p>
        </p:txBody>
      </p:sp>
      <p:sp>
        <p:nvSpPr>
          <p:cNvPr id="3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6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6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7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先秦时期</a:t>
                </a:r>
                <a:endParaRPr/>
              </a:p>
            </p:txBody>
          </p:sp>
          <p:sp>
            <p:nvSpPr>
              <p:cNvPr id="37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出现了关于价格调控、价格管理的法律规定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《周礼》等典籍中有关于价格法的规定</a:t>
                </a:r>
                <a:endParaRPr/>
              </a:p>
            </p:txBody>
          </p:sp>
        </p:grpSp>
        <p:grpSp>
          <p:nvGrpSpPr>
            <p:cNvPr id="37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7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两汉时期</a:t>
                </a:r>
                <a:endParaRPr/>
              </a:p>
            </p:txBody>
          </p:sp>
          <p:sp>
            <p:nvSpPr>
              <p:cNvPr id="3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出现了更多的价格法规定，如《史记·平准书》等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价格法在调控经济、保障民生方面发挥了重要作用</a:t>
                </a:r>
                <a:endParaRPr/>
              </a:p>
            </p:txBody>
          </p:sp>
        </p:grpSp>
        <p:grpSp>
          <p:nvGrpSpPr>
            <p:cNvPr id="37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7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唐宋时期</a:t>
                </a:r>
                <a:endParaRPr/>
              </a:p>
            </p:txBody>
          </p:sp>
          <p:sp>
            <p:nvSpPr>
              <p:cNvPr id="38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价格法规定更加完善，如《唐律疏议》等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价格法在商品流通、税收等方面发挥了重要作用</a:t>
                </a:r>
                <a:endParaRPr/>
              </a:p>
            </p:txBody>
          </p:sp>
        </p:grpSp>
      </p:grpSp>
      <p:sp>
        <p:nvSpPr>
          <p:cNvPr id="3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中国古代价格法的历史演变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8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8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古希腊时期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亚里士多德等哲学家提出了关于价格法的观点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价格法在古希腊市场经济中发挥了重要作用</a:t>
                </a:r>
                <a:endParaRPr/>
              </a:p>
            </p:txBody>
          </p:sp>
          <p:sp>
            <p:nvSpPr>
              <p:cNvPr id="38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8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欧洲中世纪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教会在一定程度上控制了价格，价格法主要体现在教会法中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价格法在维护教会利益、调控经济方面发挥了重要作用</a:t>
                </a:r>
                <a:endParaRPr/>
              </a:p>
            </p:txBody>
          </p:sp>
          <p:sp>
            <p:nvSpPr>
              <p:cNvPr id="39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近现代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各国纷纷制定价格法，如美国的《谢尔曼反托拉斯法》等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价格法在维护市场竞争、消费者权益方面发挥了重要作用</a:t>
                </a:r>
                <a:endParaRPr/>
              </a:p>
            </p:txBody>
          </p:sp>
          <p:sp>
            <p:nvSpPr>
              <p:cNvPr id="39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国外价格法的历史发展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新中国价格法的发展历程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新中国成立初期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制定了《价格管理暂行条例》等价格法规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价格法在调控经济、保障民生方面发挥了重要作用</a:t>
                </a:r>
                <a:endParaRPr/>
              </a:p>
            </p:txBody>
          </p:sp>
          <p:pic>
            <p:nvPicPr>
              <p:cNvPr id="4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改革开放以来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价格法制度不断完善，如《价格法》、《反垄断法》等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价格法在维护市场秩序、促进市场竞争方面发挥了重要作用</a:t>
                </a:r>
                <a:endParaRPr/>
              </a:p>
            </p:txBody>
          </p:sp>
          <p:pic>
            <p:nvPicPr>
              <p:cNvPr id="4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价格法的主体与客体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价格法主体的概念与分类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价格法主体的概念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价格法主体是指在价格活动中享有权利和承担义务的法律主体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包括国家机关、企事业单位和个人等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价格法主体的分类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国家机关：如价格主管部门、反垄断执法机构等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企事业单位：如生产者、经营者、消费者等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个人：如消费者、生产经营者等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价格法客体的概念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价格法客体是指在价格活动中受到价格法调整的法律关系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包括价格行为、价格关系等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价格法客体的分类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价格行为：如价格制定、价格调整、价格监督等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价格关系：如价格主体之间的权利义务关系等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价格法客体的概念与分类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价格法主体与客体的关系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价格法主体与客体的关系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价格法主体在价格活动中与价格法客体发生关系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价格法主体的权利义务关系受到价格法客体的调整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价格法主体与客体的关系特点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价格法主体与客体之间存在特定的利益关系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价格法主体与客体之间的关系受到价格法规范的调整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价格法的制定与实施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价格法的制定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国家机关根据国家经济发展需要制定价格法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价格法应遵循公平、合法、效率等原则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价格法的修改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当价格法与现实需要不符时，可进行修改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修改价格法应遵循法定程序，保障法制统一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价格法的制定与修改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价格法的实施与监督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价格法的实施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国家机关、企事业单位和个人应遵循价格法的规定进行价格活动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价格法主体应承担相应的法律责任</a:t>
                </a:r>
                <a:endParaRPr/>
              </a:p>
            </p:txBody>
          </p:sp>
          <p:pic>
            <p:nvPicPr>
              <p:cNvPr id="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价格法的监督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价格监管机构应依法对价格法主体的价格行为进行监督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公众、媒体等也可参与价格监督，维护市场秩序</a:t>
                </a:r>
                <a:endParaRPr/>
              </a:p>
            </p:txBody>
          </p:sp>
          <p:pic>
            <p:nvPicPr>
              <p:cNvPr id="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价格法的法律责任</a:t>
                </a:r>
                <a:endParaRPr/>
              </a:p>
            </p:txBody>
          </p:sp>
          <p:sp>
            <p:nvSpPr>
              <p:cNvPr id="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价格法主体违反价格法规定应承担法律责任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法律责任包括行政责任、民事责任和刑事责任等</a:t>
                </a:r>
                <a:endParaRPr/>
              </a:p>
            </p:txBody>
          </p:sp>
          <p:sp>
            <p:nvSpPr>
              <p:cNvPr id="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价格法的制裁</a:t>
                </a:r>
                <a:endParaRPr/>
              </a:p>
            </p:txBody>
          </p:sp>
          <p:sp>
            <p:nvSpPr>
              <p:cNvPr id="1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价格法主体违反价格法规定，可依法进行制裁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制裁措施包括罚款、吊销许可证、责令停业整顿等</a:t>
                </a:r>
                <a:endParaRPr/>
              </a:p>
            </p:txBody>
          </p:sp>
          <p:sp>
            <p:nvSpPr>
              <p:cNvPr id="1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价格法的法律责任与制裁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https://d.book118.com/426044003034010052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经济法21：价格法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2024-09-18T10:09:08.712</cp:lastPrinted>
  <dcterms:created xsi:type="dcterms:W3CDTF">2024-09-18T02:09:08Z</dcterms:created>
  <dcterms:modified xsi:type="dcterms:W3CDTF">2024-09-18T02:09:10Z</dcterms:modified>
</cp:coreProperties>
</file>