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DB03EC-12C1-476D-A8EB-481FB21DD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554B2-7814-40E1-8726-D7EEE6385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8EF042-0604-41DB-971E-0B584ADDD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BA20DF-AF20-46B0-B1B1-D11384678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6025EA-4A2B-4091-8A7C-70E42AF5C3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F37735-2C1C-49A0-B18F-F55320ECF4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C620A7-2130-466A-AA70-3772FA6009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C87E02-EB63-4361-9F7D-2162A8E88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F8052-36CF-4AD1-B07D-6613624A3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B9D32-B8A2-4A5E-A92F-F602EBAAD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F6FC6-CA08-4490-9A76-86673D03C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4414305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系统恢复策略与优化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系统恢复概述
 恢复策略分类
 数据备份与恢复
 系统镜像与还原
 恢复工具与技术
 恢复策略优化建议
 恢复策略实施步骤
 恢复策略评估与测试</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系统恢复概述</a:t>
            </a:r>
          </a:p>
        </p:txBody>
      </p:sp>
      <p:sp>
        <p:nvSpPr>
          <p:cNvPr id="3" name="Subtitle 2"/>
          <p:cNvSpPr>
            <a:spLocks noGrp="1"/>
          </p:cNvSpPr>
          <p:nvPr>
            <p:ph type="subTitle" idx="1"/>
          </p:nvPr>
        </p:nvSpPr>
        <p:spPr/>
        <p:txBody>
          <a:bodyPr/>
          <a:lstStyle/>
          <a:p>
            <a:r>
              <a:t>系统恢复策略与优化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系统恢复概述</a:t>
            </a:r>
          </a:p>
        </p:txBody>
      </p:sp>
      <p:sp>
        <p:nvSpPr>
          <p:cNvPr id="3" name="Text Placeholder 2"/>
          <p:cNvSpPr>
            <a:spLocks noGrp="1"/>
          </p:cNvSpPr>
          <p:nvPr>
            <p:ph type="body" idx="1"/>
          </p:nvPr>
        </p:nvSpPr>
        <p:spPr/>
        <p:txBody>
          <a:bodyPr/>
          <a:lstStyle/>
          <a:p>
            <a:r>
              <a:t>系统恢复定义</a:t>
            </a:r>
          </a:p>
        </p:txBody>
      </p:sp>
      <p:sp>
        <p:nvSpPr>
          <p:cNvPr id="4" name="Content Placeholder 3"/>
          <p:cNvSpPr>
            <a:spLocks noGrp="1"/>
          </p:cNvSpPr>
          <p:nvPr>
            <p:ph sz="half" idx="2"/>
          </p:nvPr>
        </p:nvSpPr>
        <p:spPr/>
        <p:txBody>
          <a:bodyPr/>
          <a:lstStyle/>
          <a:p>
            <a:r>
              <a:t>1.系统恢复是指通过一系列技术手段，将受损或出现故障的计算机系统恢复到正常状态的过程。</a:t>
            </a:r>
          </a:p>
          <a:p>
            <a:r>
              <a:t>2.系统恢复不仅包括操作系统的恢复，还包括应用程序、数据文件等各个层面的恢复。</a:t>
            </a:r>
          </a:p>
          <a:p>
            <a:r>
              <a:t>3.有效的系统恢复策略能够最大程度地减少损失，提高系统的稳定性和可靠性。</a:t>
            </a:r>
          </a:p>
          <a:p/>
        </p:txBody>
      </p:sp>
      <p:sp>
        <p:nvSpPr>
          <p:cNvPr id="5" name="Text Placeholder 4"/>
          <p:cNvSpPr>
            <a:spLocks noGrp="1"/>
          </p:cNvSpPr>
          <p:nvPr>
            <p:ph type="body" idx="3"/>
          </p:nvPr>
        </p:nvSpPr>
        <p:spPr/>
        <p:txBody>
          <a:bodyPr/>
          <a:lstStyle/>
          <a:p>
            <a:r>
              <a:t>系统恢复的重要性</a:t>
            </a:r>
          </a:p>
        </p:txBody>
      </p:sp>
      <p:sp>
        <p:nvSpPr>
          <p:cNvPr id="6" name="Content Placeholder 5"/>
          <p:cNvSpPr>
            <a:spLocks noGrp="1"/>
          </p:cNvSpPr>
          <p:nvPr>
            <p:ph sz="half" idx="4"/>
          </p:nvPr>
        </p:nvSpPr>
        <p:spPr/>
        <p:txBody>
          <a:bodyPr/>
          <a:lstStyle/>
          <a:p>
            <a:r>
              <a:t>1.随着信息化时代的快速发展，数据安全和系统稳定性对企业和个人至关重要。</a:t>
            </a:r>
          </a:p>
          <a:p>
            <a:r>
              <a:t>2.系统恢复作为保障数据安全和系统稳定性的重要手段，能够在出现故障或灾难时迅速恢复正常业务。</a:t>
            </a:r>
          </a:p>
          <a:p>
            <a:r>
              <a:t>3.缺乏有效的系统恢复策略可能导致数据丢失、业务中断等严重后果。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系统恢复概述</a:t>
            </a:r>
          </a:p>
        </p:txBody>
      </p:sp>
      <p:sp>
        <p:nvSpPr>
          <p:cNvPr id="3" name="Text Placeholder 2"/>
          <p:cNvSpPr>
            <a:spLocks noGrp="1"/>
          </p:cNvSpPr>
          <p:nvPr>
            <p:ph type="body" idx="1"/>
          </p:nvPr>
        </p:nvSpPr>
        <p:spPr/>
        <p:txBody>
          <a:bodyPr/>
          <a:lstStyle/>
          <a:p>
            <a:r>
              <a:t>系统恢复的主要技术手段</a:t>
            </a:r>
          </a:p>
        </p:txBody>
      </p:sp>
      <p:sp>
        <p:nvSpPr>
          <p:cNvPr id="4" name="Content Placeholder 3"/>
          <p:cNvSpPr>
            <a:spLocks noGrp="1"/>
          </p:cNvSpPr>
          <p:nvPr>
            <p:ph sz="half" idx="2"/>
          </p:nvPr>
        </p:nvSpPr>
        <p:spPr/>
        <p:txBody>
          <a:bodyPr/>
          <a:lstStyle/>
          <a:p>
            <a:r>
              <a:t>1.数据备份：通过定期备份数据，确保在系统出现故障时能够迅速恢复数据。</a:t>
            </a:r>
          </a:p>
          <a:p>
            <a:r>
              <a:t>2.系统快照：通过记录系统不同时间点的状态，便于快速恢复到某个特定状态。</a:t>
            </a:r>
          </a:p>
          <a:p>
            <a:r>
              <a:t>3.虚拟化技术：利用虚拟化技术，实现快速部署和恢复系统。</a:t>
            </a:r>
          </a:p>
          <a:p/>
        </p:txBody>
      </p:sp>
      <p:sp>
        <p:nvSpPr>
          <p:cNvPr id="5" name="Text Placeholder 4"/>
          <p:cNvSpPr>
            <a:spLocks noGrp="1"/>
          </p:cNvSpPr>
          <p:nvPr>
            <p:ph type="body" idx="3"/>
          </p:nvPr>
        </p:nvSpPr>
        <p:spPr/>
        <p:txBody>
          <a:bodyPr/>
          <a:lstStyle/>
          <a:p>
            <a:r>
              <a:t>系统恢复的优化策略</a:t>
            </a:r>
          </a:p>
        </p:txBody>
      </p:sp>
      <p:sp>
        <p:nvSpPr>
          <p:cNvPr id="6" name="Content Placeholder 5"/>
          <p:cNvSpPr>
            <a:spLocks noGrp="1"/>
          </p:cNvSpPr>
          <p:nvPr>
            <p:ph sz="half" idx="4"/>
          </p:nvPr>
        </p:nvSpPr>
        <p:spPr/>
        <p:txBody>
          <a:bodyPr/>
          <a:lstStyle/>
          <a:p>
            <a:r>
              <a:t>1.完善备份策略：制定详细的备份计划，确保备份数据的完整性和可用性。</a:t>
            </a:r>
          </a:p>
          <a:p>
            <a:r>
              <a:t>2.定期演练：定期进行系统恢复演练，提高应对故障或灾难的能力。</a:t>
            </a:r>
          </a:p>
          <a:p>
            <a:r>
              <a:t>3.引入新技术：关注新兴技术，如人工智能、区块链等，提升系统恢复的效率和可靠性。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系统恢复概述</a:t>
            </a:r>
          </a:p>
        </p:txBody>
      </p:sp>
      <p:sp>
        <p:nvSpPr>
          <p:cNvPr id="3" name="Text Placeholder 2"/>
          <p:cNvSpPr>
            <a:spLocks noGrp="1"/>
          </p:cNvSpPr>
          <p:nvPr>
            <p:ph type="body" idx="1"/>
          </p:nvPr>
        </p:nvSpPr>
        <p:spPr/>
        <p:txBody>
          <a:bodyPr/>
          <a:lstStyle/>
          <a:p>
            <a:r>
              <a:t>系统恢复的安全考虑</a:t>
            </a:r>
          </a:p>
        </p:txBody>
      </p:sp>
      <p:sp>
        <p:nvSpPr>
          <p:cNvPr id="4" name="Content Placeholder 3"/>
          <p:cNvSpPr>
            <a:spLocks noGrp="1"/>
          </p:cNvSpPr>
          <p:nvPr>
            <p:ph sz="half" idx="2"/>
          </p:nvPr>
        </p:nvSpPr>
        <p:spPr/>
        <p:txBody>
          <a:bodyPr/>
          <a:lstStyle/>
          <a:p>
            <a:r>
              <a:t>1.确保备份数据的安全存储，防止数据泄露和损坏。</a:t>
            </a:r>
          </a:p>
          <a:p>
            <a:r>
              <a:t>2.加强系统恢复过程中的权限管理，防止未经授权的访问。</a:t>
            </a:r>
          </a:p>
          <a:p>
            <a:r>
              <a:t>3.定期进行安全评估，及时发现和解决潜在的安全风险。</a:t>
            </a:r>
          </a:p>
          <a:p/>
        </p:txBody>
      </p:sp>
      <p:sp>
        <p:nvSpPr>
          <p:cNvPr id="5" name="Text Placeholder 4"/>
          <p:cNvSpPr>
            <a:spLocks noGrp="1"/>
          </p:cNvSpPr>
          <p:nvPr>
            <p:ph type="body" idx="3"/>
          </p:nvPr>
        </p:nvSpPr>
        <p:spPr/>
        <p:txBody>
          <a:bodyPr/>
          <a:lstStyle/>
          <a:p>
            <a:r>
              <a:t>系统恢复的未来发展趋势</a:t>
            </a:r>
          </a:p>
        </p:txBody>
      </p:sp>
      <p:sp>
        <p:nvSpPr>
          <p:cNvPr id="6" name="Content Placeholder 5"/>
          <p:cNvSpPr>
            <a:spLocks noGrp="1"/>
          </p:cNvSpPr>
          <p:nvPr>
            <p:ph sz="half" idx="4"/>
          </p:nvPr>
        </p:nvSpPr>
        <p:spPr/>
        <p:txBody>
          <a:bodyPr/>
          <a:lstStyle/>
          <a:p>
            <a:r>
              <a:t>1.随着云计算、大数据等技术的快速发展，系统恢复将更加注重数据的快速恢复和业务的连续性。</a:t>
            </a:r>
          </a:p>
          <a:p>
            <a:r>
              <a:t>2.人工智能和机器学习将在系统恢复中发挥越来越重要的作用，提高恢复的自动化和智能化水平。</a:t>
            </a:r>
          </a:p>
          <a:p>
            <a:r>
              <a:t>3.未来系统恢复将更加关注数据的可用性和完整性，以满足不断增长的数据保护需求。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恢复策略分类</a:t>
            </a:r>
          </a:p>
        </p:txBody>
      </p:sp>
      <p:sp>
        <p:nvSpPr>
          <p:cNvPr id="3" name="Subtitle 2"/>
          <p:cNvSpPr>
            <a:spLocks noGrp="1"/>
          </p:cNvSpPr>
          <p:nvPr>
            <p:ph type="subTitle" idx="1"/>
          </p:nvPr>
        </p:nvSpPr>
        <p:spPr/>
        <p:txBody>
          <a:bodyPr/>
          <a:lstStyle/>
          <a:p>
            <a:r>
              <a:t>系统恢复策略与优化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恢复策略分类</a:t>
            </a:r>
          </a:p>
        </p:txBody>
      </p:sp>
      <p:sp>
        <p:nvSpPr>
          <p:cNvPr id="3" name="Text Placeholder 2"/>
          <p:cNvSpPr>
            <a:spLocks noGrp="1"/>
          </p:cNvSpPr>
          <p:nvPr>
            <p:ph type="body" idx="1"/>
          </p:nvPr>
        </p:nvSpPr>
        <p:spPr/>
        <p:txBody>
          <a:bodyPr/>
          <a:lstStyle/>
          <a:p>
            <a:r>
              <a:t>完全备份恢复策略</a:t>
            </a:r>
          </a:p>
        </p:txBody>
      </p:sp>
      <p:sp>
        <p:nvSpPr>
          <p:cNvPr id="4" name="Content Placeholder 3"/>
          <p:cNvSpPr>
            <a:spLocks noGrp="1"/>
          </p:cNvSpPr>
          <p:nvPr>
            <p:ph sz="half" idx="2"/>
          </p:nvPr>
        </p:nvSpPr>
        <p:spPr/>
        <p:txBody>
          <a:bodyPr/>
          <a:lstStyle/>
          <a:p>
            <a:r>
              <a:t>1.完全备份恢复策略能够提供全面的数据保护，确保数据的完整性和一致性。</a:t>
            </a:r>
          </a:p>
          <a:p>
            <a:r>
              <a:t>2.这种策略需要较大的存储空间，备份和恢复过程可能需要较长时间。</a:t>
            </a:r>
          </a:p>
          <a:p>
            <a:r>
              <a:t>3.完全备份恢复策略适用于关键数据的重要性和数据量相对较小的情况。</a:t>
            </a:r>
          </a:p>
          <a:p/>
        </p:txBody>
      </p:sp>
      <p:sp>
        <p:nvSpPr>
          <p:cNvPr id="5" name="Text Placeholder 4"/>
          <p:cNvSpPr>
            <a:spLocks noGrp="1"/>
          </p:cNvSpPr>
          <p:nvPr>
            <p:ph type="body" idx="3"/>
          </p:nvPr>
        </p:nvSpPr>
        <p:spPr/>
        <p:txBody>
          <a:bodyPr/>
          <a:lstStyle/>
          <a:p>
            <a:r>
              <a:t>增量备份恢复策略</a:t>
            </a:r>
          </a:p>
        </p:txBody>
      </p:sp>
      <p:sp>
        <p:nvSpPr>
          <p:cNvPr id="6" name="Content Placeholder 5"/>
          <p:cNvSpPr>
            <a:spLocks noGrp="1"/>
          </p:cNvSpPr>
          <p:nvPr>
            <p:ph sz="half" idx="4"/>
          </p:nvPr>
        </p:nvSpPr>
        <p:spPr/>
        <p:txBody>
          <a:bodyPr/>
          <a:lstStyle/>
          <a:p>
            <a:r>
              <a:t>1.增量备份恢复策略能够减少存储空间的需求，提高备份和恢复效率。</a:t>
            </a:r>
          </a:p>
          <a:p>
            <a:r>
              <a:t>2.这种策略可能导致数据恢复过程较为复杂，需要多个备份数据才能完整恢复。</a:t>
            </a:r>
          </a:p>
          <a:p>
            <a:r>
              <a:t>3.增量备份恢复策略适用于数据量较大且数据更新较为频繁的情况。</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恢复策略分类</a:t>
            </a:r>
          </a:p>
        </p:txBody>
      </p:sp>
      <p:sp>
        <p:nvSpPr>
          <p:cNvPr id="3" name="Text Placeholder 2"/>
          <p:cNvSpPr>
            <a:spLocks noGrp="1"/>
          </p:cNvSpPr>
          <p:nvPr>
            <p:ph type="body" idx="1"/>
          </p:nvPr>
        </p:nvSpPr>
        <p:spPr/>
        <p:txBody>
          <a:bodyPr/>
          <a:lstStyle/>
          <a:p>
            <a:r>
              <a:t>差异备份恢复策略</a:t>
            </a:r>
          </a:p>
        </p:txBody>
      </p:sp>
      <p:sp>
        <p:nvSpPr>
          <p:cNvPr id="4" name="Content Placeholder 3"/>
          <p:cNvSpPr>
            <a:spLocks noGrp="1"/>
          </p:cNvSpPr>
          <p:nvPr>
            <p:ph sz="half" idx="2"/>
          </p:nvPr>
        </p:nvSpPr>
        <p:spPr/>
        <p:txBody>
          <a:bodyPr/>
          <a:lstStyle/>
          <a:p>
            <a:r>
              <a:t>1.差异备份恢复策略结合了完全备份和增量备份的优点，提高了数据保护的效率和可靠性。</a:t>
            </a:r>
          </a:p>
          <a:p>
            <a:r>
              <a:t>2.这种策略需要一定的存储空间，但相对于完全备份恢复策略有所减少。</a:t>
            </a:r>
          </a:p>
          <a:p>
            <a:r>
              <a:t>3.差异备份恢复策略适用于数据更新较为频繁，但需要较快速的备份和恢复过程的情况。</a:t>
            </a:r>
          </a:p>
          <a:p/>
        </p:txBody>
      </p:sp>
      <p:sp>
        <p:nvSpPr>
          <p:cNvPr id="5" name="Text Placeholder 4"/>
          <p:cNvSpPr>
            <a:spLocks noGrp="1"/>
          </p:cNvSpPr>
          <p:nvPr>
            <p:ph type="body" idx="3"/>
          </p:nvPr>
        </p:nvSpPr>
        <p:spPr/>
        <p:txBody>
          <a:bodyPr/>
          <a:lstStyle/>
          <a:p>
            <a:r>
              <a:t>基于快照的恢复策略</a:t>
            </a:r>
          </a:p>
        </p:txBody>
      </p:sp>
      <p:sp>
        <p:nvSpPr>
          <p:cNvPr id="6" name="Content Placeholder 5"/>
          <p:cNvSpPr>
            <a:spLocks noGrp="1"/>
          </p:cNvSpPr>
          <p:nvPr>
            <p:ph sz="half" idx="4"/>
          </p:nvPr>
        </p:nvSpPr>
        <p:spPr/>
        <p:txBody>
          <a:bodyPr/>
          <a:lstStyle/>
          <a:p>
            <a:r>
              <a:t>1.基于快照的恢复策略能够提供瞬间的数据备份和恢复，提高数据保护的效率。</a:t>
            </a:r>
          </a:p>
          <a:p>
            <a:r>
              <a:t>2.这种策略需要依赖于存储设备的快照功能，可能存在一定的额外成本。</a:t>
            </a:r>
          </a:p>
          <a:p>
            <a:r>
              <a:t>3.基于快照的恢复策略适用于需要快速备份和恢复大量数据的情况。</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恢复策略分类</a:t>
            </a:r>
          </a:p>
        </p:txBody>
      </p:sp>
      <p:sp>
        <p:nvSpPr>
          <p:cNvPr id="3" name="Text Placeholder 2"/>
          <p:cNvSpPr>
            <a:spLocks noGrp="1"/>
          </p:cNvSpPr>
          <p:nvPr>
            <p:ph type="body" idx="1"/>
          </p:nvPr>
        </p:nvSpPr>
        <p:spPr/>
        <p:txBody>
          <a:bodyPr/>
          <a:lstStyle/>
          <a:p>
            <a:r>
              <a:t>分布式恢复策略</a:t>
            </a:r>
          </a:p>
        </p:txBody>
      </p:sp>
      <p:sp>
        <p:nvSpPr>
          <p:cNvPr id="4" name="Content Placeholder 3"/>
          <p:cNvSpPr>
            <a:spLocks noGrp="1"/>
          </p:cNvSpPr>
          <p:nvPr>
            <p:ph sz="half" idx="2"/>
          </p:nvPr>
        </p:nvSpPr>
        <p:spPr/>
        <p:txBody>
          <a:bodyPr/>
          <a:lstStyle/>
          <a:p>
            <a:r>
              <a:t>1.分布式恢复策略能够将备份数据分散存储在多个位置，提高数据的安全性和可访问性。</a:t>
            </a:r>
          </a:p>
          <a:p>
            <a:r>
              <a:t>2.这种策略需要较为复杂的数据管理和同步机制，以确保数据的一致性和可用性。</a:t>
            </a:r>
          </a:p>
          <a:p>
            <a:r>
              <a:t>3.分布式恢复策略适用于需要高可靠性和可扩展性的数据保护需求。</a:t>
            </a:r>
          </a:p>
          <a:p/>
        </p:txBody>
      </p:sp>
      <p:sp>
        <p:nvSpPr>
          <p:cNvPr id="5" name="Text Placeholder 4"/>
          <p:cNvSpPr>
            <a:spLocks noGrp="1"/>
          </p:cNvSpPr>
          <p:nvPr>
            <p:ph type="body" idx="3"/>
          </p:nvPr>
        </p:nvSpPr>
        <p:spPr/>
        <p:txBody>
          <a:bodyPr/>
          <a:lstStyle/>
          <a:p>
            <a:r>
              <a:t>自动化恢复策略</a:t>
            </a:r>
          </a:p>
        </p:txBody>
      </p:sp>
      <p:sp>
        <p:nvSpPr>
          <p:cNvPr id="6" name="Content Placeholder 5"/>
          <p:cNvSpPr>
            <a:spLocks noGrp="1"/>
          </p:cNvSpPr>
          <p:nvPr>
            <p:ph sz="half" idx="4"/>
          </p:nvPr>
        </p:nvSpPr>
        <p:spPr/>
        <p:txBody>
          <a:bodyPr/>
          <a:lstStyle/>
          <a:p>
            <a:r>
              <a:t>1.自动化恢复策略能够简化备份和恢复过程，减少人工干预和错误。</a:t>
            </a:r>
          </a:p>
          <a:p>
            <a:r>
              <a:t>2.这种策略需要依赖于自动化工具和流程，需要一定的技术投入和维护成本。</a:t>
            </a:r>
          </a:p>
          <a:p>
            <a:r>
              <a:t>3.自动化恢复策略适用于需要高效、可靠和可扩展的数据保护需求，以及减少人工操作和管理成本的情况。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数据备份与恢复</a:t>
            </a:r>
          </a:p>
        </p:txBody>
      </p:sp>
      <p:sp>
        <p:nvSpPr>
          <p:cNvPr id="3" name="Subtitle 2"/>
          <p:cNvSpPr>
            <a:spLocks noGrp="1"/>
          </p:cNvSpPr>
          <p:nvPr>
            <p:ph type="subTitle" idx="1"/>
          </p:nvPr>
        </p:nvSpPr>
        <p:spPr/>
        <p:txBody>
          <a:bodyPr/>
          <a:lstStyle/>
          <a:p>
            <a:r>
              <a:t>系统恢复策略与优化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数据备份与恢复</a:t>
            </a:r>
          </a:p>
        </p:txBody>
      </p:sp>
      <p:sp>
        <p:nvSpPr>
          <p:cNvPr id="3" name="Text Placeholder 2"/>
          <p:cNvSpPr>
            <a:spLocks noGrp="1"/>
          </p:cNvSpPr>
          <p:nvPr>
            <p:ph type="body" idx="1"/>
          </p:nvPr>
        </p:nvSpPr>
        <p:spPr/>
        <p:txBody>
          <a:bodyPr/>
          <a:lstStyle/>
          <a:p>
            <a:r>
              <a:t>数据备份的重要性</a:t>
            </a:r>
          </a:p>
        </p:txBody>
      </p:sp>
      <p:sp>
        <p:nvSpPr>
          <p:cNvPr id="4" name="Content Placeholder 3"/>
          <p:cNvSpPr>
            <a:spLocks noGrp="1"/>
          </p:cNvSpPr>
          <p:nvPr>
            <p:ph sz="half" idx="2"/>
          </p:nvPr>
        </p:nvSpPr>
        <p:spPr/>
        <p:txBody>
          <a:bodyPr/>
          <a:lstStyle/>
          <a:p>
            <a:r>
              <a:t>1.数据是企业运营的核心资产，备份是保障数据安全的必要手段。</a:t>
            </a:r>
          </a:p>
          <a:p>
            <a:r>
              <a:t>2.有效的数据备份能够在发生灾难或数据丢失时迅速恢复业务。</a:t>
            </a:r>
          </a:p>
          <a:p>
            <a:r>
              <a:t>3.随着数据量的增长，高效、可靠的备份策略成为企业的重要需求。</a:t>
            </a:r>
          </a:p>
          <a:p/>
        </p:txBody>
      </p:sp>
      <p:sp>
        <p:nvSpPr>
          <p:cNvPr id="5" name="Text Placeholder 4"/>
          <p:cNvSpPr>
            <a:spLocks noGrp="1"/>
          </p:cNvSpPr>
          <p:nvPr>
            <p:ph type="body" idx="3"/>
          </p:nvPr>
        </p:nvSpPr>
        <p:spPr/>
        <p:txBody>
          <a:bodyPr/>
          <a:lstStyle/>
          <a:p>
            <a:r>
              <a:t>数据备份策略</a:t>
            </a:r>
          </a:p>
        </p:txBody>
      </p:sp>
      <p:sp>
        <p:nvSpPr>
          <p:cNvPr id="6" name="Content Placeholder 5"/>
          <p:cNvSpPr>
            <a:spLocks noGrp="1"/>
          </p:cNvSpPr>
          <p:nvPr>
            <p:ph sz="half" idx="4"/>
          </p:nvPr>
        </p:nvSpPr>
        <p:spPr/>
        <p:txBody>
          <a:bodyPr/>
          <a:lstStyle/>
          <a:p>
            <a:r>
              <a:t>1.定期备份：按照设定的时间间隔进行数据备份，确保数据的完整性。</a:t>
            </a:r>
          </a:p>
          <a:p>
            <a:r>
              <a:t>2.增量备份：仅备份自上次备份以来发生变化的数据，节省存储空间和备份时间。</a:t>
            </a:r>
          </a:p>
          <a:p>
            <a:r>
              <a:t>3.全量备份：备份整个数据集，提供全面的数据保护。</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数据备份与恢复</a:t>
            </a:r>
          </a:p>
        </p:txBody>
      </p:sp>
      <p:sp>
        <p:nvSpPr>
          <p:cNvPr id="3" name="Content Placeholder 2"/>
          <p:cNvSpPr>
            <a:spLocks noGrp="1"/>
          </p:cNvSpPr>
          <p:nvPr>
            <p:ph sz="half" idx="2"/>
          </p:nvPr>
        </p:nvSpPr>
        <p:spPr/>
        <p:txBody>
          <a:bodyPr/>
          <a:lstStyle/>
          <a:p>
            <a:r>
              <a:t>1.快速恢复：在发生数据丢失或灾难时，能够迅速恢复数据并恢复正常业务操作。</a:t>
            </a:r>
          </a:p>
          <a:p>
            <a:r>
              <a:t>2.灵活恢复：根据需要恢复特定的文件、数据库或整个系统。</a:t>
            </a:r>
          </a:p>
          <a:p>
            <a:r>
              <a:t>3.可靠恢复：确保恢复的数据完整、准确，避免数据损坏或丢失。</a:t>
            </a:r>
          </a:p>
          <a:p/>
        </p:txBody>
      </p:sp>
      <p:sp>
        <p:nvSpPr>
          <p:cNvPr id="4" name="Text Placeholder 3"/>
          <p:cNvSpPr>
            <a:spLocks noGrp="1"/>
          </p:cNvSpPr>
          <p:nvPr>
            <p:ph type="body" idx="3"/>
          </p:nvPr>
        </p:nvSpPr>
        <p:spPr/>
        <p:txBody>
          <a:bodyPr/>
          <a:lstStyle/>
          <a:p>
            <a:r>
              <a:t>优化数据备份与恢复的性能</a:t>
            </a:r>
          </a:p>
        </p:txBody>
      </p:sp>
      <p:sp>
        <p:nvSpPr>
          <p:cNvPr id="5" name="Content Placeholder 4"/>
          <p:cNvSpPr>
            <a:spLocks noGrp="1"/>
          </p:cNvSpPr>
          <p:nvPr>
            <p:ph sz="half" idx="4"/>
          </p:nvPr>
        </p:nvSpPr>
        <p:spPr/>
        <p:txBody>
          <a:bodyPr/>
          <a:lstStyle/>
          <a:p>
            <a:r>
              <a:t>1.利用高效的压缩算法减少备份数据的存储空间需求。</a:t>
            </a:r>
          </a:p>
          <a:p>
            <a:r>
              <a:t>2.采用加密技术保护备份数据的安全性和隐私性。</a:t>
            </a:r>
          </a:p>
          <a:p>
            <a:r>
              <a:t>3.通过自动化工具和管理软件简化备份与恢复的流程，提高操作效率。</a:t>
            </a:r>
          </a:p>
          <a:p/>
        </p:txBody>
      </p:sp>
      <p:sp>
        <p:nvSpPr>
          <p:cNvPr id="6" name="Text Placeholder 5"/>
          <p:cNvSpPr>
            <a:spLocks noGrp="1"/>
          </p:cNvSpPr>
          <p:nvPr>
            <p:ph type="body" idx="1"/>
          </p:nvPr>
        </p:nvSpPr>
        <p:spPr/>
        <p:txBody>
          <a:bodyPr/>
          <a:lstStyle/>
          <a:p>
            <a:r>
              <a:t>数据恢复策略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数据备份与恢复</a:t>
            </a:r>
          </a:p>
        </p:txBody>
      </p:sp>
      <p:sp>
        <p:nvSpPr>
          <p:cNvPr id="3" name="Text Placeholder 2"/>
          <p:cNvSpPr>
            <a:spLocks noGrp="1"/>
          </p:cNvSpPr>
          <p:nvPr>
            <p:ph type="body" idx="1"/>
          </p:nvPr>
        </p:nvSpPr>
        <p:spPr/>
        <p:txBody>
          <a:bodyPr/>
          <a:lstStyle/>
          <a:p>
            <a:r>
              <a:t>云端备份与恢复的考虑因素</a:t>
            </a:r>
          </a:p>
        </p:txBody>
      </p:sp>
      <p:sp>
        <p:nvSpPr>
          <p:cNvPr id="4" name="Content Placeholder 3"/>
          <p:cNvSpPr>
            <a:spLocks noGrp="1"/>
          </p:cNvSpPr>
          <p:nvPr>
            <p:ph sz="half" idx="2"/>
          </p:nvPr>
        </p:nvSpPr>
        <p:spPr/>
        <p:txBody>
          <a:bodyPr/>
          <a:lstStyle/>
          <a:p>
            <a:r>
              <a:t>1.数据安全性：确保云端存储的数据受到足够的保护，防止数据泄露和非法访问。</a:t>
            </a:r>
          </a:p>
          <a:p>
            <a:r>
              <a:t>2.数据隐私性：遵守相关法律法规，确保数据的隐私权益得到保障。</a:t>
            </a:r>
          </a:p>
          <a:p>
            <a:r>
              <a:t>3.服务可靠性：选择可靠的云服务提供商，确保备份和恢复服务的稳定性和可用性。</a:t>
            </a:r>
          </a:p>
          <a:p/>
        </p:txBody>
      </p:sp>
      <p:sp>
        <p:nvSpPr>
          <p:cNvPr id="5" name="Text Placeholder 4"/>
          <p:cNvSpPr>
            <a:spLocks noGrp="1"/>
          </p:cNvSpPr>
          <p:nvPr>
            <p:ph type="body" idx="3"/>
          </p:nvPr>
        </p:nvSpPr>
        <p:spPr/>
        <p:txBody>
          <a:bodyPr/>
          <a:lstStyle/>
          <a:p>
            <a:r>
              <a:t>未来趋势与发展</a:t>
            </a:r>
          </a:p>
        </p:txBody>
      </p:sp>
      <p:sp>
        <p:nvSpPr>
          <p:cNvPr id="6" name="Content Placeholder 5"/>
          <p:cNvSpPr>
            <a:spLocks noGrp="1"/>
          </p:cNvSpPr>
          <p:nvPr>
            <p:ph sz="half" idx="4"/>
          </p:nvPr>
        </p:nvSpPr>
        <p:spPr/>
        <p:txBody>
          <a:bodyPr/>
          <a:lstStyle/>
          <a:p>
            <a:r>
              <a:t>1.随着技术的不断发展，数据备份与恢复将更加高效、可靠和自动化。</a:t>
            </a:r>
          </a:p>
          <a:p>
            <a:r>
              <a:t>2.人工智能和机器学习将在数据备份与恢复中发挥更大的作用，提高数据保护的智能化水平。</a:t>
            </a:r>
          </a:p>
          <a:p>
            <a:r>
              <a:t>3.云端备份与恢复将逐渐成为主流，提供更灵活、可扩展的存储和管理方案。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系统镜像与还原</a:t>
            </a:r>
          </a:p>
        </p:txBody>
      </p:sp>
      <p:sp>
        <p:nvSpPr>
          <p:cNvPr id="3" name="Subtitle 2"/>
          <p:cNvSpPr>
            <a:spLocks noGrp="1"/>
          </p:cNvSpPr>
          <p:nvPr>
            <p:ph type="subTitle" idx="1"/>
          </p:nvPr>
        </p:nvSpPr>
        <p:spPr/>
        <p:txBody>
          <a:bodyPr/>
          <a:lstStyle/>
          <a:p>
            <a:r>
              <a:t>系统恢复策略与优化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系统镜像与还原</a:t>
            </a:r>
          </a:p>
        </p:txBody>
      </p:sp>
      <p:sp>
        <p:nvSpPr>
          <p:cNvPr id="3" name="Content Placeholder 2"/>
          <p:cNvSpPr>
            <a:spLocks noGrp="1"/>
          </p:cNvSpPr>
          <p:nvPr>
            <p:ph sz="half" idx="2"/>
          </p:nvPr>
        </p:nvSpPr>
        <p:spPr/>
        <p:txBody>
          <a:bodyPr/>
          <a:lstStyle/>
          <a:p>
            <a:r>
              <a:t>1.系统镜像的定义和作用。</a:t>
            </a:r>
          </a:p>
          <a:p>
            <a:r>
              <a:t>2.系统还原的原理和优势。</a:t>
            </a:r>
          </a:p>
          <a:p>
            <a:r>
              <a:t>3.系统镜像与还原的应用场景。</a:t>
            </a:r>
          </a:p>
          <a:p>
            <a:r>
              <a:t>系统镜像是一种备份方式，可以将整个系统或者特定的数据文件、应用程序等复制到另一个存储设备上。系统还原则是通过还原点或者系统镜像来恢复系统的状态，以解决系统出现问题或者数据丢失的情况。系统镜像与还原在数据安全和维护方面扮演着重要的角色，可以帮助用户快速恢复系统状态和数据，保障业务的连续性和稳定性。</a:t>
            </a:r>
          </a:p>
          <a:p/>
        </p:txBody>
      </p:sp>
      <p:sp>
        <p:nvSpPr>
          <p:cNvPr id="4" name="Text Placeholder 3"/>
          <p:cNvSpPr>
            <a:spLocks noGrp="1"/>
          </p:cNvSpPr>
          <p:nvPr>
            <p:ph type="body" idx="3"/>
          </p:nvPr>
        </p:nvSpPr>
        <p:spPr/>
        <p:txBody>
          <a:bodyPr/>
          <a:lstStyle/>
          <a:p>
            <a:r>
              <a:t>系统镜像的制作与管理</a:t>
            </a:r>
          </a:p>
        </p:txBody>
      </p:sp>
      <p:sp>
        <p:nvSpPr>
          <p:cNvPr id="5" name="Content Placeholder 4"/>
          <p:cNvSpPr>
            <a:spLocks noGrp="1"/>
          </p:cNvSpPr>
          <p:nvPr>
            <p:ph sz="half" idx="4"/>
          </p:nvPr>
        </p:nvSpPr>
        <p:spPr/>
        <p:txBody>
          <a:bodyPr/>
          <a:lstStyle/>
          <a:p>
            <a:r>
              <a:t>1.制作系统镜像的流程和注意事项。</a:t>
            </a:r>
          </a:p>
          <a:p>
            <a:r>
              <a:t>2.管理多个系统镜像的方法和工具。</a:t>
            </a:r>
          </a:p>
          <a:p>
            <a:r>
              <a:t>3.优化系统镜像存储和使用效率的技巧。</a:t>
            </a:r>
          </a:p>
          <a:p>
            <a:r>
              <a:t>制作系统镜像需要注意选择合适的制作工具、确定备份的数据范围、设置还原点等事项。管理多个系统镜像可以使用专业的管理工具或者存储设备自带的管理功能，方便用户进行查找、备份、还原等操作。同时，也需要优化存储和使用效率，减少存储成本和提高使用便捷性。</a:t>
            </a:r>
          </a:p>
          <a:p/>
        </p:txBody>
      </p:sp>
      <p:sp>
        <p:nvSpPr>
          <p:cNvPr id="6" name="Text Placeholder 5"/>
          <p:cNvSpPr>
            <a:spLocks noGrp="1"/>
          </p:cNvSpPr>
          <p:nvPr>
            <p:ph type="body" idx="1"/>
          </p:nvPr>
        </p:nvSpPr>
        <p:spPr/>
        <p:txBody>
          <a:bodyPr/>
          <a:lstStyle/>
          <a:p>
            <a:r>
              <a:t>系统镜像与还原概述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https://d.book118.com/426044143054010035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系统恢复概述</vt:lpstr>
      <vt:lpstr> 系统恢复概述</vt:lpstr>
      <vt:lpstr> 系统恢复概述</vt:lpstr>
      <vt:lpstr> 系统恢复概述</vt:lpstr>
      <vt:lpstr> 恢复策略分类</vt:lpstr>
      <vt:lpstr> 恢复策略分类</vt:lpstr>
      <vt:lpstr> 恢复策略分类</vt:lpstr>
      <vt:lpstr> 恢复策略分类</vt:lpstr>
      <vt:lpstr> 数据备份与恢复</vt:lpstr>
      <vt:lpstr> 数据备份与恢复</vt:lpstr>
      <vt:lpstr> 数据备份与恢复</vt:lpstr>
      <vt:lpstr> 数据备份与恢复</vt:lpstr>
      <vt:lpstr> 系统镜像与还原</vt:lpstr>
      <vt:lpstr> 系统镜像与还原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2024-09-05T01:23:24.291</cp:lastPrinted>
  <dcterms:created xsi:type="dcterms:W3CDTF">2024-09-04T17:23:24Z</dcterms:created>
  <dcterms:modified xsi:type="dcterms:W3CDTF">2024-09-04T17:23:26Z</dcterms:modified>
</cp:coreProperties>
</file>