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002C3CF-8ED0-4CF2-B03A-44FC0E0815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9230806-220C-4392-B82B-AC7A9C4A55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0967AEF-3C72-4E3B-A69D-085D703FE8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77ABFF7-C629-4B6F-8D57-2D702AF99D1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9095EA5-804B-4777-A089-AE1E7615F7F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E5A6EFF-85BF-408B-BBB2-26F01934376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53D036A-2F73-4CA7-BB96-079B473B115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EA4CB97-DFC6-40CB-BED4-B6B016E968C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85DCA94-5A99-4ADE-A38C-F221BD64BE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1CC164E-46A2-47AC-A5ED-3939174BEC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19567CA-ECCD-40E7-82EC-E97860845E8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26045043124010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如何选择适合自己酒店的云平台解决方案定制方式</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了解酒店需求和目标</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研究市场上的云平台解决方案</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评估云平台解决方案的定制程度</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选择最适合的云平台解决方案</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实施和运行云平台解决方案</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评估和调整云平台解决方案</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了解酒店需求和目标</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4177" r="24177"/>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798" r="23798"/>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明确酒店业务需求</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分析酒店当前信息化水平和发展规划，以便选择能够满足未来发展需求的云平台解决方案。</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了解酒店的核心业务和运营流程，明确酒店需要云平台支持的业务需求，如客房管理、预订系统、客户关系管理等。</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4443" b="4443"/>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根据酒店需求，设定云平台解决方案的具体目标，如提高运营效率、降低IT成本、提升客户满意度等。</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确保所选的云平台解决方案能够为实现这些目标提供有效的支持和帮助。</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设定云平台目标</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研究市场上的云平台解决方案</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5136" r="5136"/>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了解酒店业务需求</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明确酒店的核心业务需求，例如客房管理、预订系统、客户关系管理等。</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分析酒店当前存在的问题和需要改进的方面，以便选择能够解决这些问题的云平台解决方案。</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454963" y="1766626"/>
            <a:ext cx="4577476"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alpha val="100000"/>
                  </a:schemeClr>
                </a:solidFill>
                <a:latin typeface="Microsoft Yahei"/>
                <a:ea typeface="Microsoft Yahei"/>
                <a:cs typeface="Microsoft Yahei"/>
              </a:rPr>
              <a:t>对比不同云平台解决方案的功能和特点，包括技术架构、安全性、可扩展性、易用性等方面。</a:t>
            </a:r>
          </a:p>
        </p:txBody>
      </p:sp>
      <p:sp>
        <p:nvSpPr>
          <p:cNvPr id="3" name="TextBox 3"/>
          <p:cNvSpPr txBox="1"/>
          <p:nvPr/>
        </p:nvSpPr>
        <p:spPr>
          <a:xfrm>
            <a:off x="689593" y="4439331"/>
            <a:ext cx="4519030"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alpha val="100000"/>
                  </a:schemeClr>
                </a:solidFill>
                <a:latin typeface="Microsoft Yahei"/>
                <a:ea typeface="Microsoft Yahei"/>
                <a:cs typeface="Microsoft Yahei"/>
              </a:rPr>
              <a:t>考虑云平台的可定制性和集成能力，以满足酒店特定需求和与其他系统的整合。</a:t>
            </a:r>
          </a:p>
        </p:txBody>
      </p:sp>
      <p:sp>
        <p:nvSpPr>
          <p:cNvPr id="4" name="AutoShape 4"/>
          <p:cNvSpPr/>
          <p:nvPr/>
        </p:nvSpPr>
        <p:spPr>
          <a:xfrm>
            <a:off x="617602" y="3306002"/>
            <a:ext cx="701468" cy="122998"/>
          </a:xfrm>
          <a:prstGeom prst="rect">
            <a:avLst/>
          </a:prstGeom>
          <a:solidFill>
            <a:schemeClr val="accent2">
              <a:lumMod val="60000"/>
              <a:lumOff val="40000"/>
              <a:alpha val="100000"/>
            </a:schemeClr>
          </a:solidFill>
        </p:spPr>
        <p:txBody>
          <a:bodyPr vert="horz" wrap="square"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450"/>
              </a:spcBef>
              <a:defRPr/>
            </a:pPr>
            <a:endParaRPr lang="en-US" sz="1100"/>
          </a:p>
        </p:txBody>
      </p:sp>
      <p:sp>
        <p:nvSpPr>
          <p:cNvPr id="5" name="AutoShape 5"/>
          <p:cNvSpPr/>
          <p:nvPr/>
        </p:nvSpPr>
        <p:spPr>
          <a:xfrm>
            <a:off x="564691"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47443"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1319071" y="3368040"/>
            <a:ext cx="6434912"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8" name="AutoShape 8"/>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585874" y="6029346"/>
            <a:ext cx="6153656"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2" name="Picture 12"/>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评估云平台的功能和特点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19750" r="1975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分析不同云平台解决方案的成本，包括软件费用、维护费用、技术支持费用等。</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评估云平台解决方案的投资回报率，考虑长期效益和节省成本的能力。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考虑成本和投资回报</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参考其他酒店的实践经验</a:t>
              </a:r>
            </a:p>
          </p:txBody>
        </p:sp>
      </p:grpSp>
      <p:grpSp>
        <p:nvGrpSpPr>
          <p:cNvPr id="43" name="Group 43"/>
          <p:cNvGrpSpPr/>
          <p:nvPr/>
        </p:nvGrpSpPr>
        <p:grpSpPr>
          <a:xfrm>
            <a:off x="7809821" y="1823726"/>
            <a:ext cx="3286271" cy="1875094"/>
            <a:chOff x="7809821" y="1823726"/>
            <a:chExt cx="3286271" cy="1875094"/>
          </a:xfrm>
        </p:grpSpPr>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通过行业交流、专业论坛等方式了解其他酒店选择云平台解决方案的经验和教训。</a:t>
              </a:r>
            </a:p>
          </p:txBody>
        </p:sp>
      </p:grpSp>
      <p:grpSp>
        <p:nvGrpSpPr>
          <p:cNvPr id="45" name="Group 45"/>
          <p:cNvGrpSpPr/>
          <p:nvPr/>
        </p:nvGrpSpPr>
        <p:grpSpPr>
          <a:xfrm>
            <a:off x="7809821" y="4249198"/>
            <a:ext cx="3286271" cy="1875094"/>
            <a:chOff x="7809821" y="4249198"/>
            <a:chExt cx="3286271" cy="1875094"/>
          </a:xfrm>
        </p:grpSpPr>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参考同类型酒店或成功案例，了解他们所采用的云平台解决方案及其效果。</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评估云平台解决方案的定制程度</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分析酒店业务需求，明确需要定制的功能和流程。</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业务需求</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技术要求</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成本预算</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评估酒店技术环境，了解所需的技术支持和兼容性。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制定合理的预算，确保定制方案的性价比。</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评估定制需求</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选择提供标准功能和流程的云平台，根据酒店需求进行少量调整。</a:t>
            </a:r>
          </a:p>
        </p:txBody>
      </p:sp>
      <p:pic>
        <p:nvPicPr>
          <p:cNvPr id="5" name="Picture 5"/>
          <p:cNvPicPr>
            <a:picLocks noChangeAspect="1"/>
          </p:cNvPicPr>
          <p:nvPr/>
        </p:nvPicPr>
        <p:blipFill>
          <a:blip r:embed="rId2"/>
          <a:srcRect l="5933" r="5933"/>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1000" r="11000"/>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919" r="16919"/>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轻度定制</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在标准功能基础上，根据酒店业务特点进行一定程度的定制开发。</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中度定制</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全面定制云平台功能和界面，满足酒店个性化需求。</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高度定制</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定制程度的选择</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定制开发能够根据酒店实际业务流程优化操作流程，提高工作效率。</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提高业务效率</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通过定制开发，可以提供更加符合用户需求的界面和功能，提升用户体验。</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提升用户体验</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通过合理的定制开发，可以避免不必要的开发成本和时间浪费。</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降低成本</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定制开发的优势</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https://d.book118.com/426045043124010032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60</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2024-08-31T15:07:15.475</cp:lastPrinted>
  <dcterms:created xsi:type="dcterms:W3CDTF">2024-08-31T07:07:15Z</dcterms:created>
  <dcterms:modified xsi:type="dcterms:W3CDTF">2024-08-31T07:07:17Z</dcterms:modified>
</cp:coreProperties>
</file>