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494D57-3B6C-45DE-BF58-18636DA547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9A6C30-FB51-4F20-AEB4-59F99CBA5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E743FC-764E-449C-9B12-6423918E3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4EA507-3B13-49E8-B769-2DFEF0C0EE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3D7B16-0753-4422-A653-705FCFC267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9019FA-3E4A-4C35-9559-650CED6745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3C6F9B-BE70-4B13-85E5-1D095E26E3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8320B4-3A17-4441-8FD5-E2F61BF226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9CEA8D-4CA5-4AEF-A556-2FCFA7B21D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0C287F-63B2-45D9-BD87-23304E9EF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97B4C-2B75-4C1A-B418-045E57830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04511521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护理学导论护理学相关理论</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endParaRPr lang="en-US" sz="2025">
              <a:solidFill>
                <a:schemeClr val="dk2">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护理学基本概念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护理学理论流派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护理实践理论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护理教育与培训</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护理学基本概念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护理学是一门研究人类生命过程和人类健康维护、促进和管理的综合性应用学科。</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它旨在通过科学的方法和技术，提供预防、保健、治疗和康复等方面的护理服务，以促进人类身心健康。</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护理学涉及医学、社会科学、心理学、人类学等多个学科领域，是一个跨学科的综合性学科。</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通过健康教育和健康促进，提高人们的健康意识和自我保健能力，预防疾病和损伤的发生。</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预防疾病和损伤</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通过提供全面的护理服务，满足人们在生理、心理和社会方面的需求，促进身心健康。</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促进身心健康</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通过专业的护理技能和临床护理实践，协助医生进行治疗，减轻疾病和损伤给人们带来的痛苦。</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治疗疾病和损伤</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通过康复护理服务，帮助人们恢复身体功能、提高生活质量，实现全面康复。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康复护理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人道主义原则</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科学性原则</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整体性原则</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实践性原则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护理学的原则</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尊重人的尊严、权利和需求，关注人的身心健康。</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遵循科学的方法和技术，提供专业、有效的护理服务。</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从整体的角度看待人的生命过程和健康问题，全面评估和照顾人的需求。</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注重实践和应用，将理论知识与实践相结合，提高护理效果。</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护理学理论流派</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奥瑞姆认为个体有自我照顾的需求和能力，护理的目标是促进和保持个体的自理能力。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奥瑞姆认为自理是个体为了满足自身基本需要而采取的一系列行动，这些行动包括评估、安排、实施和评价。个体在自理过程中需要不断学习和适应，以应对生活中的各种挑战。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928" r="1392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奥瑞姆的自理理论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罗伊认为个体通过适应来应对内外环境的刺激，护理的目标是帮助个体适应内外环境的变化。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罗伊认为个体在适应过程中会经历6个阶段，包括警告、识别、评估、应对、再评价和适应。护理人员需要了解个体所处的阶段，并提供相应的护理措施，以帮助个体顺利完成适应过程。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罗伊的适应模式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纽曼认为护理工作应以人的整体为中心，关注人的生理、心理和社会等方面的需求。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纽曼认为个体是一个开放系统，与周围环境相互作用并保持平衡。护理人员需要了解个体所处的系统环境，并提供相应的护理措施，以促进个体的整体健康。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纽曼的系统模式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佩皮劳认为压力是导致个体适应不良的主要原因，护理的目标是帮助个体有效应对压力。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佩皮劳认为压力是个体在面对内外环境变化时所感受到的紧张和不适。个体在应对压力时需要调动内在的资源，并采取有效的应对策略。护理人员需要了解个体所面临的压力源和应对方式，并提供相应的护理措施，以帮助个体更好地应对压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佩皮劳的压力与适应理论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护理实践理论</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https://d.book118.com/426045115215010041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2024-09-08T21:22:01.585</cp:lastPrinted>
  <dcterms:created xsi:type="dcterms:W3CDTF">2024-09-08T13:22:01Z</dcterms:created>
  <dcterms:modified xsi:type="dcterms:W3CDTF">2024-09-08T13:22:03Z</dcterms:modified>
</cp:coreProperties>
</file>