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F01114-FDC3-4402-846F-1A375767C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9335F-581B-4289-944A-E55E95B6F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A4C05D-F308-4C54-89F3-29821C8652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C2BF75-6998-4491-AAE8-C983026CA0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6B4599-8F17-49A9-93AA-51BE7DDBAD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761BE2-9C55-4C4D-B696-AA37320A06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71594E-B313-431D-B027-ADE7A60EEF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9F4B25-921B-41B1-9FAF-238CEA0FEB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026259-8AA4-481E-8858-D4B7DA48C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6B8F6-A941-4674-BCB3-0D9075586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A8223-F6D0-4D28-ACE0-E802C0D13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5124020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安全生产管理制度培训课程</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课程介绍与目标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安全生产法律法规概述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安全生产责任制与管理体系建设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危险源辨识、风险评估与控制措施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事故应急处理与救援体系建设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安全检查、隐患排查与整改落实</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课程介绍与目标</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安全生产法规与政策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介绍国家安全生产法规体系，包括《安全生产法》、《职业病防治法》等相关法律法规，以及政府对安全生产的政策导向。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企业安全生产现状与挑战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分析当前企业安全生产面临的形势与任务，以及企业在安全生产实践中遇到的挑战和问题。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375" r="21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通过培训，使学员充分认识到安全生产的重要性，增强安全意识和责任感。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掌握安全管理制度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防范安全事故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42" r="16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帮助学员系统掌握安全生产管理制度的内容和要求，提高安全管理水平。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通过学习和实践，使学员能够识别和评估潜在的安全风险，采取有效措施防范安全事故的发生。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安全生产基本概念与原理</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阐述安全生产的定义、基本原则和核心思想，为后续课程奠定基础。</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安全生产管理制度详解</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详细介绍安全生产管理制度的架构、内容和实施要求，包括安全责任制、安全教育培训、安全检查与隐患排查治理等方面。</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安全事故案例分析</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通过典型安全事故案例的剖析，使学员深入了解事故发生的原因、过程和后果，总结经验教训，提高安全防范能力。</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安全风险评估与防范策略</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教授学员如何识别和评估潜在的安全风险，制定针对性的防范策略和应急预案。</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安全文化建设与持续改进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探讨如何营造良好的企业安全文化氛围，推动安全管理的持续改进和创新发展。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安全生产法律法规概述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《生产安全事故报告和调查处理条例》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规范了生产安全事故的报告、调查和处理程序，明确了事故责任追究的原则。</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《中华人民共和国安全生产法》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规定了安全生产的基本原则、监管体制、企业主体责任等内容，是安全生产领域的基本法律。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《中华人民共和国职业病防治法》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旨在预防、控制和消除职业病危害，保护劳动者健康及其相关权益。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29" r="33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各地政府根据本地实际情况制定的安全生产法规，如《XX省安全生产条例》等。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地方政府发布的有关安全生产的规范性文件，如《XX市安全生产管理办法》等。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地方政府规章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地方政府安全生产法规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991" b="29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786" b="478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企业内部规章制度</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企业安全生产责任制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明确企业内部各级管理人员和员工在安全生产方面的职责和义务。</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安全操作规程</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针对企业内部各类设备和岗位制定的安全操作规程，确保员工正确、安全地操作设备和进行生产。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应急救援预案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针对可能发生的生产安全事故制定的应急救援预案，包括应急组织、通讯联络、现场处置等方面内容。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安全生产责任制与管理体系建设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438" r="244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安全生产责任制定义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安全生产责任制是企业为保障员工人身安全和财产安全而建立的一套责任体系，明确各级管理人员和员工在安全生产中的职责和权利。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安全生产责任制作用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通过明确责任、强化管理，有效预防和减少生产安全事故的发生，保障员工生命财产安全和企业稳定发展。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安全生产责任制概念及作用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48" r="330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遵循“安全第一、预防为主、综合治理”的方针，坚持全员参与、持续改进、系统管理的原则。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管理体系建设原则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建立完善的安全生产管理制度和操作规程，加强安全教育和培训，强化安全检查和隐患排查治理，推进安全生产标准化建设等。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管理体系建设方法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管理体系建设原则与方法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案例背景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某企业在安全生产方面存在诸多问题，事故频发，严重影响企业生产和员工安全。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042" r="17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成功经验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该企业通过建立完善的安全生产责任制和管理体系，加强安全教育和培训，强化安全检查和隐患排查治理等措施，成功实现了安全生产零事故的目标。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经验启示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完善的安全生产责任制和管理体系是企业保障员工安全和企业稳定发展的重要手段，需要全员参与、持续改进、系统管理。同时，加强安全教育和培训、强化安全检查和隐患排查治理等措施也是企业成功实施安全生产管理的重要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案例分析：某企业成功实施经验分享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危险源辨识、风险评估与控制措施</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https://d.book118.com/426051240204010040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2024-09-07T07:33:51.577</cp:lastPrinted>
  <dcterms:created xsi:type="dcterms:W3CDTF">2024-09-06T23:33:51Z</dcterms:created>
  <dcterms:modified xsi:type="dcterms:W3CDTF">2024-09-06T23:33:53Z</dcterms:modified>
</cp:coreProperties>
</file>