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DCE5E-4F1C-40F4-A285-AD0DBD3D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E958-8F6B-4002-BAED-E55D8BA9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87E71-9A0E-41A0-BD6C-76AE97F5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ED7D-F1E0-4B32-AFFB-D33FE4E7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8E78B-812B-4F9F-9898-12956C17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D48ED-8020-4E80-BEED-AF1260FD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5E0E8-68CE-476E-B979-F2DC3A29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E6432-2D9D-4193-8263-D552283F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DC8A-D295-4ABF-A15B-A3F645EE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99BC1-7C36-4254-995E-70015F2A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0CC7E-9D4B-443E-BC65-9D1CCB39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52014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乙肝感染孕妇管理和抗病毒治疗策略\n## 1.乙肝病毒感染的基本知识\n### 1.1乙肝病毒的生物学特性及传播途径\n### 1.2乙肝病毒感染的自然史和临床分期\n### 1.3乙肝病毒相关疾病的预防和筛查\n## 2.乙肝感染孕妇的筛查与诊断\n### 2.1乙肝感染孕妇的筛查策略及方法\n### 2.2乙肝感染孕妇的诊断标准与鉴别诊断\n### 2.3乙肝感染孕妇的肝功能评估和监测\n## 3.乙肝感染孕妇的管理策略\n### 3.1乙肝感染孕妇的孕期健康管理\n### 3.2乙肝感染孕妇的产时管理和新生儿预防\n### 3.3乙肝感染孕妇的产后随访和健康教育\n## 4.乙肝感染孕妇的抗病毒治疗策略\n### 4.1乙肝感染孕妇抗病毒治疗的目标和适应症\n### 4.2乙肝感染孕妇抗病毒治疗药物的选择和用法\n### 4.3乙肝感染孕妇抗病毒治疗的疗效评估和监测\n## 5.乙肝感染孕妇抗病毒治疗的风险与获益\n### 5.1乙肝感染孕妇抗病毒治疗的不良反应和风险\n### 5.2乙肝感染孕妇抗病毒治疗的获益与风险评估\n### 5.3乙肝感染孕妇抗病毒治疗的个人化方案和调整\n## 6.乙肝感染孕妇管理和抗病毒治疗的相关政策和法规\n### 6.1乙肝感染孕妇管理和抗病毒治疗的国家政策和指南\n### 6.2乙肝感染孕妇管理和抗病毒治疗的地方性政策和措施\n### 6.3乙肝感染孕妇管理和抗病毒治疗的医疗保险和政策支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乙肝感染孕妇管理和抗病毒治疗策略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乙肝病毒感染的基本知识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病毒颗粒直径为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42纳米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脂质外壳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核心蛋白包含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DNA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RNA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endParaRPr/>
              </a:p>
            </p:txBody>
          </p:sp>
          <p:sp>
            <p:nvSpPr>
              <p:cNvPr id="2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乙肝病毒（HBV）是一种DNA病毒，属于嗜肝病毒科</a:t>
                </a:r>
                <a:endParaRPr/>
              </a:p>
            </p:txBody>
          </p:sp>
          <p:sp>
            <p:nvSpPr>
              <p:cNvPr id="2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：如输血、注射、手术等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：感染孕妇在分娩过程中传播给新生儿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：性行为过程中通过精液、阴道分泌物等传播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：如共用牙刷、剃须刀等生活用品</a:t>
                </a:r>
                <a:endParaRPr/>
              </a:p>
            </p:txBody>
          </p:sp>
          <p:sp>
            <p:nvSpPr>
              <p:cNvPr id="2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乙肝病毒的传播途径主要包括：</a:t>
                </a:r>
                <a:endParaRPr/>
              </a:p>
            </p:txBody>
          </p:sp>
          <p:sp>
            <p:nvSpPr>
              <p:cNvPr id="2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乙肝病毒的生物学特性及传播途径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乙肝病毒感染的自然史可分为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潜伏期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免疫耐受期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免疫清除期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非活动期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潜伏期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：感染后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6个月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，病毒在体内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，但血清学检查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免疫耐受期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：感染后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6个月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，病毒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高水平复制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，血清学检查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阳性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，肝功能正常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免疫清除期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：感染后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至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40年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，免疫系统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攻击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病毒，肝功能异常，可能出现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肝硬化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等病变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非活动期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：感染后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40年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以上，病毒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低水平复制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，血清学检查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阳性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，肝功能正常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乙肝病毒的临床分期主要包括：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急性乙型肝炎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：病程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3个月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以内，症状明显，血清学检查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HBsAg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HBeAg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HBcAb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阳性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慢性乙型肝炎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：病程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6个月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以上，症状较轻，血清学检查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HBsAg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HBeAg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HBcAb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阳性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乙型肝炎肝硬化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：慢性乙型肝炎长期反复发作，导致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肝纤维化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肝硬化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乙型肝炎相关性肝癌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：慢性乙型肝炎、肝硬化基础上发生的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肝细胞癌</a:t>
            </a:r>
            <a:endParaRPr/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乙肝病毒感染的自然史和临床分期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乙肝病毒相关疾病的预防措施主要包括：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接种乙肝疫苗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：新生儿、儿童及成人均可接种，以预防乙肝病毒感染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避孕套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多性伴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行为，降低乙肝病毒传播风险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避免共用生活用品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：如牙刷、剃须刀等，降低乙肝病毒传播风险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加强血液管理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，避免乙肝病毒通过血液传播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乙肝病毒的筛查主要包括：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HBsAg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HBeAg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HBcAb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等指标，评估乙肝病毒感染状况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TBIL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等指标，评估肝功能状况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乙肝病毒DNA定量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：检测病毒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复制水平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，指导抗病毒治疗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乙肝病毒相关疾病的预防和筛查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乙肝感染孕妇的筛查与诊断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乙肝感染孕妇的筛查策略主要包括：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：准备怀孕的女性应进行乙肝病毒血清学检查，了解乙肝病毒感染状况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：孕妇在孕期应定期进行乙肝病毒血清学检查，评估乙肝病毒感染状况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：新生儿出生后应立即进行乙肝病毒血清学检查，了解乙肝病毒感染状况</a:t>
                </a:r>
                <a:endParaRPr/>
              </a:p>
            </p:txBody>
          </p:sp>
        </p:grpSp>
        <p:grpSp>
          <p:nvGrpSpPr>
            <p:cNvPr id="25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乙肝感染孕妇的筛查方法主要包括：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HBsAg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HBeAg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HBcAb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等指标，评估乙肝病毒感染状况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TBIL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等指标，评估肝功能状况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乙肝病毒DNA定量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：检测病毒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复制水平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，指导抗病毒治疗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乙肝感染孕妇的筛查策略及方法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乙肝感染孕妇的诊断标准主要包括：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：HBsAg、HBeAg、HBcAb等指标阳性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：肝功能异常，如ALT、AST、TBIL等指标升高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乙肝病毒DNA定量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：病毒复制水平升高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乙肝感染孕妇的鉴别诊断主要包括：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其他病毒性肝炎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：如丙肝、丁肝等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药物性肝损伤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：如服用肝损伤药物引起的肝功能异常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自身免疫性肝炎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：如自身免疫反应引起的肝损伤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：如肥胖、糖尿病等引起的肝脂肪变性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乙肝感染孕妇的诊断标准与鉴别诊断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乙肝感染孕妇的肝功能评估主要包括：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：谷丙转氨酶，反映肝细胞损伤程度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：谷草转氨酶，反映肝细胞损伤程度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TBIL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：总胆红素，反映肝脏排泄功能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：白蛋白，反映肝脏合成功能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乙肝感染孕妇的肝功能监测主要包括：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：孕期应定期进行肝功能检查，评估肝功能状况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：观察肝功能指标的变化趋势，判断病情进展情况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及时调整治疗方案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：根据肝功能检查结果，调整抗病毒治疗药物和剂量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乙肝感染孕妇的肝功能评估和监测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乙肝感染孕妇的管理策略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乙肝感染孕妇的孕期健康管理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乙肝感染孕妇的孕期健康管理主要包括：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营养均衡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：保证充足的营养摄入，避免高脂、高糖、高盐饮食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适当运动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：进行适量的孕期运动，如散步、瑜伽等，以增强体质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避免有害物质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：避免接触对肝脏有害的物质，如酒精、农药等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：定期进行乙肝病毒血清学、肝功能等检查，评估感染状况和肝功能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：根据孕妇具体情况选择合适的分娩方式，如顺产、剖宫产等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：密切监测产程进展，避免产程过长、宫缩过强等导致肝功能损伤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减少产伤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：采取合适的助产技术，减少新生儿产伤，降低乙肝病毒传播风险</a:t>
                </a:r>
                <a:endParaRPr/>
              </a:p>
            </p:txBody>
          </p:sp>
          <p:sp>
            <p:nvSpPr>
              <p:cNvPr id="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乙肝感染孕妇的产时管理主要包括：</a:t>
                </a:r>
                <a:endParaRPr/>
              </a:p>
            </p:txBody>
          </p:sp>
          <p:sp>
            <p:nvSpPr>
              <p:cNvPr id="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新生儿乙肝疫苗接种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：出生后24小时内接种乙肝疫苗，以预防乙肝病毒感染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新生儿乙肝免疫球蛋白接种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：出生后12小时内接种乙肝免疫球蛋白，以降低乙肝病毒传播风险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定期随访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：新生儿出生后定期进行乙肝病毒血清学检查，评估乙肝病毒感染状况</a:t>
                </a:r>
                <a:endParaRPr/>
              </a:p>
            </p:txBody>
          </p:sp>
          <p:sp>
            <p:nvSpPr>
              <p:cNvPr id="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乙肝感染孕妇的新生儿预防主要包括：</a:t>
                </a:r>
                <a:endParaRPr/>
              </a:p>
            </p:txBody>
          </p:sp>
          <p:sp>
            <p:nvSpPr>
              <p:cNvPr id="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乙肝感染孕妇的产时管理和新生儿预防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乙肝感染孕妇的产后随访主要包括：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：产后定期进行肝功能检查，评估肝功能状况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乙肝病毒DNA定量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：产后定期检测病毒复制水平，指导抗病毒治疗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：关注新生儿生长发育状况，及时发现并处理相关问题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乙肝感染孕妇的健康教育主要包括：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乙肝知识普及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：向孕妇及家属普及乙肝相关知识，提高乙肝防治意识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：指导孕妇进行母乳喂养，降低乙肝病毒传播风险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：教育孕妇采取预防措施，降低乙肝病毒传播风险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乙肝感染孕妇的产后随访和健康教育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https://d.book118.com/426052014200010054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乙肝感染孕妇管理和抗病毒治疗策略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2024-09-21T21:58:36.339</cp:lastPrinted>
  <dcterms:created xsi:type="dcterms:W3CDTF">2024-09-21T13:58:36Z</dcterms:created>
  <dcterms:modified xsi:type="dcterms:W3CDTF">2024-09-21T13:58:38Z</dcterms:modified>
</cp:coreProperties>
</file>