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83821-0ECB-45D0-BDD5-AACF1291D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5DD96-A347-411D-8FED-2DF9A9D1E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95BE2-BD78-48A5-8C35-6320BE9CF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52CE0-074F-4215-B24C-7AF57C50B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9C168B-7D19-4591-8722-A224DF5D5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1D35C5-1AFD-4D96-B694-986F3246A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985221-F6CD-4BAB-86A2-3ABDF41BA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EB1FB1-0459-48B5-A387-384E25651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693F5E-2693-4327-A550-FEEA749E8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F2137-6FC2-4D28-8BA9-0F33F87F9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7EAE8-09F6-408E-A40A-0A20E21A4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05210313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大学职业生涯规划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大学阶段重要性及对职业影响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自我认知与定位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职业生涯规划原则与方法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校园资源利用与拓展途径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求职准备与面试技巧提升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职场适应与持续发展策略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大学阶段重要性及对职业影响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形成个人兴趣和职业方向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在大学期间，学生有更多的机会接触不同的学科和领域，从而发现自己的兴趣和优势，进而确定职业方向。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大学是个人成长的关键时期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大学是个人从学校到社会的过渡阶段，是个人成长、学习和探索的重要时期。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培养独立思考和解决问题的能力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大学阶段注重培养学生的独立思考和解决问题的能力，这对于未来的职业发展至关重要。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大学阶段在个人成长中地位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133" b="81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专业知识与技能培养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系统学习专业知识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大学阶段是学生系统学习专业知识的黄金时期，通过专业课程和实践教学，学生可以掌握扎实的专业基础。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培养实践操作能力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大学注重实践教学，通过实验、课程设计、实习等环节，培养学生的实践操作能力，提高职业素养。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拓展跨学科知识与技能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大学还鼓励学生跨学科学习，拓展知识面和技能领域，提高综合竞争力。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大学是学生拓展社交圈的重要场所，通过与不同背景、不同性格的人交往，可以提高学生的社交能力。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提高社交能力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在大学期间，学生可以通过参加社团、学生会、志愿服务等活动，结识志同道合的朋友，建立广泛的人际关系网络。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建立人际关系网络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团队合作是大学生活的重要组成部分，通过与他人合作完成任务，学生可以学会沟通、协作和领导等技能。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学会合作与沟通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社交能力与人际关系建立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大学阶段是学生形成正确价值观的关键时期，通过接受思想教育、文化熏陶和社会实践，学生可以树立正确的世界观、人生观和价值观。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形成正确的价值观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在大学期间，学生开始关注职业发展和就业前景，通过职业规划课程和实践活动，可以塑造学生的职业观念，明确职业目标和发展方向。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塑造职业观念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大学还注重培养学生的职业道德和职业素养，通过课堂教学和实践活动，使学生具备良好的职业操守和职业素养。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培养职业道德和职业素养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价值观形成及职业观念塑造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455" r="344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52" r="303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喜欢阅读、旅游、参加社团活动等，对新鲜事物充满好奇心。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具备良好的沟通能力、组织协调能力、领导能力等，擅长解决复杂问题。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特长技能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兴趣爱好及特长分析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性格特点与优势挖掘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性格开朗、乐观向上、善于交际，同时具备较强的责任心和团队合作精神。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优势挖掘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能够迅速适应新环境，善于发现并抓住机遇，具备较强的学习能力和创新能力。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重视个人成长与发展，注重团队合作与分享，追求公平公正与尊重多样性。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短期目标为提升专业技能和知识水平，长期目标为实现个人职业发展和对社会做出贡献。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价值观澄清及目标设定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价值观澄清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适合行业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根据兴趣爱好和特长技能，可考虑从事教育、咨询、媒体、市场营销等行业。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具体岗位可根据个人情况和目标设定进行选择，如教育行业的教师、咨询师、媒体行业的记者编辑、市场营销行业的品牌经理等。同时，也可考虑公务员、事业单位等稳定性较高的职业。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适合行业与岗位类型探讨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职业生涯规划原则与方法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563" r="22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持续性原则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职业生涯规划是一个持续不断的过程，需要个人在职业发展过程中不断调整、修正和完善。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通过持续性的职业规划，个人可以保持对职业发展的关注和投入，不断提升自己的职业技能和竞争力，实现职业生涯的可持续发展。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持续性原则及其实践意义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职业生涯规划必须考虑个人实际情况和外部环境，确保规划具有可行性。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制定职业规划时，要全面评估自己的兴趣、能力、价值观等因素，同时了解行业发展趋势和市场需求，确保目标符合实际情况并具备实现条件。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实施策略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可行性原则及其实施策略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灵活性原则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职业生涯规划需要具备一定的灵活性，以应对职业发展过程中的各种变化。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应对变化能力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个人要具备适应变化的能力，包括调整职业目标、学习新技能、拓展人际关系等，以应对职业生涯中的各种挑战和机遇。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灵活性原则及其应对变化能力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https://d.book118.com/426052103130010052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2024-09-18T23:40:19.940</cp:lastPrinted>
  <dcterms:created xsi:type="dcterms:W3CDTF">2024-09-18T15:40:19Z</dcterms:created>
  <dcterms:modified xsi:type="dcterms:W3CDTF">2024-09-18T15:40:22Z</dcterms:modified>
</cp:coreProperties>
</file>