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45675-A2D4-4E68-82CB-CF96C80F5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3ECDC-540F-4BBC-918A-8FC20D1A5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F08DD-BD6B-4AA6-A2DA-46DE5B086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B62C3-8175-4024-B356-2E0E17639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C90067-99CC-4824-AE99-7BC04AC25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E472A6-6262-4C92-8776-6B95111F2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D5EDE3-4627-4C9D-8EF7-61B5FDDE7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53C1F-957D-497E-B6C5-E867924DF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44374-5BDD-4C7A-AE1C-FC3FEE5FF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1BC06-B41B-4921-AF9B-A820A5D84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7BE51-19C9-4347-92D7-31650E345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53014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护理营养不良病例讨论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营养不良原因分析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护理方案与实施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张三因长期患有糖尿病和高血压，导致身体状况较差。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近几个月来，张三的体重明显下降，出现乏力、头晕等症状。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经医生诊断，张三的营养不良状况较为严重，需要特别关注和护理。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体重下降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消化吸收不良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缺乏营养知识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病例营养不良状况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近几个月来，张三的体重下降了10公斤，身体消瘦明显。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张三表示自己没有胃口，对食物不感兴趣。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张三的肠胃功能较弱，对食物的消化吸收能力较差。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张三及其家属对营养知识了解较少，缺乏正确的饮食观念和饮食习惯。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营养不良原因分析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48" r="3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339" r="353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08" r="328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由于经济条件、饮食习惯或疾病影响等原因，长期摄入的食物量不能满足机体的正常需求，导致营养不良。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长期摄入不足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由于突发事件或特殊情况，如自然灾害、战争等，导致短时间内无法获得足够的食物，造成营养不良。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短时间摄入不足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摄入不足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如胃炎、胃溃疡、肠道炎症等，影响食物的消化和吸收，导致营养不良。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由于肠道吸收功能受损，如肠道绒毛萎缩、肠道黏膜损伤等，影响营养物质的吸收，导致营养不良。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消化吸收障碍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婴幼儿和青少年处于生长发育高峰期，对营养的需求量相对较高，如果摄入的营养不能满足需求，容易导致营养不良。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慢性疾病、感染、创伤等情况下，机体的营养需求增加，如果摄入的营养不能满足需求，容易导致营养不良。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需要量增加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疾病状态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护理方案与实施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https://d.book118.com/426053014223010041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2024-09-08T22:00:16.793</cp:lastPrinted>
  <dcterms:created xsi:type="dcterms:W3CDTF">2024-09-08T14:00:16Z</dcterms:created>
  <dcterms:modified xsi:type="dcterms:W3CDTF">2024-09-08T14:00:18Z</dcterms:modified>
</cp:coreProperties>
</file>