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27B67E-D135-472C-B8AB-C7EDA0315C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F48456-A61E-47FA-ADCC-AE98B96929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108986-B8EF-49EF-9F99-FDA31E429B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28B703-8F29-4FF5-8E21-CDA9BDBE94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C80A798-220E-4198-BE67-B0B181A7D6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B3C871D-E136-4F1A-BEEA-274997137F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709CD85-CF42-40FA-A5B1-C5878B2C2F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C7B4CF-40CD-4986-8CE4-E5D75F347B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6D925C-E78D-41EB-A824-2ACDED5CE9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EECE38-528A-4146-AB04-12342097B7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422E6C-266D-43B5-8BE4-A247005E7A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6053040142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磁场传感器介绍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2024-01-31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磁场传感器概述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磁场传感器原理及分类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磁场传感器性能指标与评价方法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磁场传感器应用案例分析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磁场传感器技术发展趋势与挑战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磁场传感器选购、安装与维护指南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磁场传感器概述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474" r="3047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198" r="3019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5937" r="593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磁场传感器是一种能够感知、测量磁场强度、方向等磁场参数的传感器件。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将磁场信号转换为电信号或其他形式的信号输出，便于后续处理、记录、显示和控制等。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3" r="27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从最初的霍尔元件到磁电阻效应、磁通门技术、超导量子干涉器件等，磁场传感器技术不断发展和完善。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目前，磁场传感器已经广泛应用于工业、医疗、军事、航空航天等领域，产品类型多样，性能不断提升。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发展历程及现状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8000" r="18000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包括电机控制、磁场测量、地质勘探、无损检测、生物医学等方面。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应用领域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随着物联网、智能制造等技术的快速发展，磁场传感器的需求量不断增加，市场前景广阔。同时，新型磁场传感器技术的不断涌现，也为市场发展提供了更多可能性。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市场前景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应用领域与市场前景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磁场传感器原理及分类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680" b="768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工作原理简述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利用磁效应进行测量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磁场传感器通过感应磁场中磁通量的变化，将其转换成电信号进行输出。这种磁效应可以包括霍尔效应、磁阻效应等。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霍尔效应原理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当磁场作用于载流导体时，在导体两侧会产生电势差，这种现象称为霍尔效应。磁场传感器利用霍尔元件测量磁场强度。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磁阻效应原理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某些金属或半导体的电阻值随磁场变化而变化，这种现象称为磁阻效应。利用磁阻元件可以制成磁场传感器。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具有响应速度快、测量范围宽、线性度好等特点，但温度稳定性较差。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霍尔传感器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磁阻传感器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磁通门传感器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巨磁阻传感器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具有较高的灵敏度和分辨率，适用于微弱磁场测量，但易受到温度等环境因素的影响。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适用于直流和交流磁场的测量，具有较高的精度和稳定性，但成本较高。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具有极高的灵敏度和分辨率，能够测量极微弱的磁场变化，但制造成本较高。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常见类型及其特点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选型依据与建议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根据测量需求选择类型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根据需要测量的磁场类型（直流或交流）、测量范围、精度要求等因素选择合适的磁场传感器类型。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考虑环境因素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在选择磁场传感器时，需要考虑环境因素如温度、湿度、振动等对传感器性能的影响，选择具有较好环境适应性的产品。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注意接口与信号处理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磁场传感器的输出信号一般需要进行放大、滤波等处理后才能使用，因此需要注意传感器的接口电路和信号处理电路的设计。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参考厂家推荐与技术支持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在选择磁场传感器时，可以参考厂家的推荐型号和技术支持，以获得更好的使用体验和售后服务。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磁场传感器性能指标与评价方法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97" r="1679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9167" r="191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灵敏度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线性度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分辨率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稳定性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关键性能指标解析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表示磁场传感器对磁场变化的响应程度，单位通常是mV/V/Oe或mV/G。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指传感器能够检测到的最小磁场变化量，分辨率越高，传感器对微弱磁场的检测能力越强。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描述传感器输出与磁场强度之间线性关系的程度，线性度越高，传感器性能越稳定。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包括时间稳定性和热稳定性，分别表示传感器在长时间使用和温度变化条件下的性能稳定性。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846" r="2084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803" r="18803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9992" r="19992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性能测试方法与标准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在恒定磁场条件下测试传感器的输出特性，如灵敏度、线性度和分辨率等。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在交变磁场条件下测试传感器的响应速度和稳定性等动态特性。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在不同环境条件下（如温度、湿度、振动等）测试传感器的性能稳定性。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按照相关国家或行业标准对传感器进行性能测试和评估。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静态测试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动态测试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环境适应性测试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标准符合性测试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https://d.book118.com/426053040142010043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2024-09-11T14:44:37.254</cp:lastPrinted>
  <dcterms:created xsi:type="dcterms:W3CDTF">2024-09-11T06:44:37Z</dcterms:created>
  <dcterms:modified xsi:type="dcterms:W3CDTF">2024-09-11T06:44:39Z</dcterms:modified>
</cp:coreProperties>
</file>