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7A690-AE73-47FC-B0BD-0923AB175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7FF3D-6D51-4770-812D-06D30E04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90043-71B6-4720-858B-55F46932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66252-6837-4354-AE1A-CED4869E9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637F1-CDFB-4829-83C4-653EF0951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F3C8F-603B-4F13-8826-72D94967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8EC2F4-01A3-4FB7-AD83-43BB7BEE8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AAE79-DAF0-4A6E-BE98-4959A2E66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1C940-1653-46EC-83C8-7D69F380D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A3DF2-8E59-43A3-B5BA-810DE3789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511A0-9F0C-443D-9A9B-C15C21C8E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02025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传播心理健康理念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心理健康理念的核心内容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传播心理健康理念的方法和途径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心理健康理念的应用场景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传播心理健康理念的挑战与解决方案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心理健康是指个体在心理、情感和社交层面上的完好状态，不仅指没有心理疾病或障碍，还包括积极情绪、良好适应和充分发展的人格特质。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心理健康涵盖了认知、情感、动机、行为和人际关系等多个方面，这些方面相互影响，共同构成个体的心理健康状态。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心理健康对个体的发展和幸福感至关重要，它影响个体的学习、工作、家庭和社交生活。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心理健康有助于提高个体应对压力和逆境的能力，增强适应性和韧性，促进个体全面发展和成长。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心理健康有助于减少心理疾病和行为问题的发生，降低社会成本和负担。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随着社会的发展和生活节奏的加快，人们面临的压力和挑战不断增加，心理健康问题日益凸显。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传播心理健康理念旨在提高公众对心理健康的认知和理解，消除对心理问题的污名化和歧视，促进个体和社会的整体健康和幸福。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通过传播心理健康理念，可以促进心理健康服务的普及和推广，提高心理健康服务的可及性和质量，为更多人提供支持和帮助。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922" b="219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传播心理健康理念的背景和目的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心理健康理念的核心内容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57" b="5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指面对生活中的挑战和困难时，能够保持乐观、向上的态度，相信自己能够克服困难并取得成功。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培养积极心态的方法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通过自我暗示、积极思考、调整思维方式等方式，培养乐观、自信的心态，提高应对压力和困难的能力。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积极心态的作用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积极心态有助于提高幸福感和生活质量，增强心理适应能力，减少焦虑、抑郁等负面情绪的影响。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指通过一系列方法，对自己的情绪进行识别、评估、调整和表达，以达到情绪平衡和情绪适应的目的。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包括情绪识别、情绪评估、情绪调节和情绪表达等步骤，以及通过放松训练、冥想、认知重构等方式来调整情绪。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情绪管理有助于减少情绪波动和情绪障碍，提高自我控制和自我调节能力，增强人际关系和社会适应能力。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保持心理平衡的方法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通过调整思维方式、放松身心、寻求支持等方式，保持内心的平静和稳定，减少过度焦虑和抑郁等负面情绪的影响。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心理平衡的作用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心理平衡有助于提高心理适应能力和自我调节能力，增强幸福感和生活质量，减少心理障碍和心理问题的发生。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指在面对生活中的挑战和压力时，能够保持内心的平静和稳定，不因外界环境的变化而产生过度的心理反应。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心理平衡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8262" b="1826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自我认知有助于提高自我意识和自我调节能力，增强自我控制和自我管理能力，促进个人成长和发展。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指对自己的认知和理解，包括对自己的性格、价值观、需求、动机等方面的认识。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提高自我认知的方法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通过自我反思、心理咨询、自我评估等方式，深入了解自己的内心世界，增强自我认知和理解。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指人与人之间的相互关系，包括家庭关系、朋友关系、同事关系等。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通过沟通交流、倾听理解、尊重包容等方式，建立良好的人际关系，增强人际互动和社会适应能力。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建立良好人际关系的方法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人际关系有助于提高幸福感和生活质量，增强社会适应能力和人际交往能力，减少孤独感和社交焦虑等负面情绪的影响。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人际关系的作用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传播心理健康理念的方法和途径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制作关于心理健康的公益广告，通过电视媒体播放，提高大众对心理健康的认知。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在报纸、杂志上开设心理健康专栏，邀请专家撰写文章，普及心理健康知识。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报纸、杂志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利用广播电台播放心理健康相关的节目，向听众传递心理健康的重要性。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将心理健康教育纳入学校课程，通过课堂教育向学生传授心理健康知识。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企事业单位培训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为员工提供心理健康培训，帮助他们了解心理健康问题及应对方法。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社会团体培训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为社区居民、志愿者等提供心理健康培训，提高他们的心理健康素养。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邀请专家到社区举办讲座，向居民普及心理健康知识。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社区讲座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社区心理剧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在特定时间段举办心理健康周活动，包括心理健康主题展览、义诊等。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通过心理剧的形式，让居民了解心理健康问题及解决方法。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https://d.book118.com/426102025035010052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2024-09-18T10:33:11.559</cp:lastPrinted>
  <dcterms:created xsi:type="dcterms:W3CDTF">2024-09-18T02:33:11Z</dcterms:created>
  <dcterms:modified xsi:type="dcterms:W3CDTF">2024-09-18T02:33:14Z</dcterms:modified>
</cp:coreProperties>
</file>