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BAF06-957F-4104-884D-E0A2CCBE0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AD34E-F37D-4BB7-BE1D-9463F9469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00F13-5579-4283-A9ED-26D86558E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4E385-0259-42A7-8E40-77E1FA829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1EE3DF-809A-46E9-8C4B-821B81FCB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375D6C-D7E5-4092-87FD-3310D80B2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829C08-EDA3-4344-9542-1C3AC396A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BDE5D-0C51-423E-826A-4F6B35AE9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21956-1656-47EB-B9A4-1388F2300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456E1-6B29-4215-8F1F-80A4F5B7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797BC-20AE-46A3-B59B-0F25FF3A9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021430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提高信息材料行业人才培养效果的新思路与新途径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行业现状及人才培养重要性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传统人才培养模式存在问题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新思路：以市场需求为导向，创新人才培养模式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新途径：多元化、国际化、产学研结合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行业现状及人才培养重要性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近年来，信息材料行业保持快速增长，成为国民经济的重要组成部分。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行业增长速度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技术创新活跃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804" r="2380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行业内技术创新活跃，新材料、新工艺不断涌现，推动行业持续进步。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信息材料行业已形成较为完善的产业链，上下游企业协同发展，提高整体竞争力。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信息材料行业发展概况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344" b="234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信息材料行业对研发、生产、销售等各环节的人才需求较为均衡，但高端人才相对紧缺。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目前，高校、职业院校和培训机构是信息材料行业人才供给的主要渠道，但人才培养与市场需求之间仍存在一定脱节。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人才供给渠道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随着行业的快速发展，对人才的素质要求也在不断提高，除了专业技能外，还需具备良好的创新能力和团队合作精神。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人才素质要求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人才需求与供给现状分析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人才培养是行业可持续发展的重要保障，通过培养具备环保意识和可持续发展理念的人才，推动行业实现绿色发展。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通过人才培养，可以不断为行业输送具备创新精神和实践能力的高素质人才，推动行业技术创新和进步。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优化产业结构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加强人才培养有助于优化信息材料行业的产业结构，提高行业整体竞争力。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人才培养对行业发展的支撑作用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https://d.book118.com/426102143013010100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2024-09-23T21:09:21.932</cp:lastPrinted>
  <dcterms:created xsi:type="dcterms:W3CDTF">2024-09-23T13:09:21Z</dcterms:created>
  <dcterms:modified xsi:type="dcterms:W3CDTF">2024-09-23T13:09:23Z</dcterms:modified>
</cp:coreProperties>
</file>