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6CD061-E984-4DBC-B030-0AAC66BAE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5103C-CD6B-4FE1-80E6-C6D314706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9AEE0A-4FC5-4A3C-82EC-B6C1650C5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444354-925C-43FE-8090-0858FBEA8C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A4ECA5-6992-4032-B6A8-D83B28104B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CB3ED3-BED8-4347-9F79-407F3072B0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2E8369-FEEA-4C27-ABF6-41288B2149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4DDE09-826F-4831-85AC-72D196576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E4441-6A14-438F-AD91-EA6896A85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6893A-CCA0-483E-A1C4-5B0362434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D4585-E914-473A-A2A2-359623CDF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0314501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《滞后变量模型》ppt课件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滞后变量模型的基本概念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滞后变量模型的分类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滞后变量模型的检验和诊断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滞后变量模型的应用实例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滞后变量模型的优缺点及未来发展方向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滞后变量模型是一种统计模型，用于描述一个变量如何受到自身过去值的影响。</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它通常用于时间序列分析，以预测未来趋势或解释历史数据。</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滞后变量模型可以帮助我们理解数据的动态变化，并预测未来的发展趋势。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什么是滞后变量模型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用于预测股票价格、汇率等金融市场的未来走势。</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金融市场预测</a:t>
            </a:r>
          </a:p>
        </p:txBody>
      </p:sp>
      <p:sp>
        <p:nvSpPr>
          <p:cNvPr id="27" name="AutoShape 27"/>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用于研究气温、降雨量等气候变量的长期趋势和变化规律。</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气候变化研究</a:t>
            </a:r>
          </a:p>
        </p:txBody>
      </p:sp>
      <p:sp>
        <p:nvSpPr>
          <p:cNvPr id="29" name="AutoShape 29"/>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用于分析经济增长、通货膨胀等经济指标的动态变化。</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经济分析</a:t>
            </a:r>
          </a:p>
        </p:txBody>
      </p:sp>
      <p:sp>
        <p:nvSpPr>
          <p:cNvPr id="31" name="AutoShape 31"/>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用于预测产品销量、市场需求等，帮助企业制定营销策略。</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销售预测</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滞后变量模型的应用场景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滞后变量模型的重要性和意义</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揭示时间序列数据的内在规律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通过分析滞后效应，我们可以深入了解数据的变化趋势和周期性规律。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提高预测精度</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在许多领域，利用滞后变量模型可以更准确地预测未来的发展趋势，为决策提供有力支持。</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政策制定依据</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在宏观经济分析和政策制定中，了解经济指标的动态变化对于制定有效的经济政策具有重要意义。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科学研究工具</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滞后变量模型是时间序列分析的重要工具，广泛应用于各个学科领域的科学研究。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滞后变量模型的基本概念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滞后变量</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滞后变量的性质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指在某一时间点上，上一个时间点的数据或信息。</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滞后变量具有时间上的滞后性和因果关系上的先决性。</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滞后变量的定义和性质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确定研究问题</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明确研究目的和问题，确定需要使用的滞后变量。</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数据收集</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收集相关数据，确保数据的准确性和可靠性。</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模型设定</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根据研究目的和问题，设定合适的滞后变量模型。</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模型检验</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对模型进行检验，确保模型的合理性和有效性。</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滞后变量模型的建立过程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最小二乘法</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通过最小化误差平方和来估计参数，适用于线性回归模型。</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加权最小二乘法</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对误差项加权，再进行最小化误差平方和，适用于异方差性数据。</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极大似然估计法</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通过最大化似然函数来估计参数，适用于多种统计模型。</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滞后变量模型的参数估计方法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滞后变量模型的分类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一阶自回归滞后变量模型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一阶自回归滞后变量模型是最基本的滞后变量模型，它考虑了因变量自身的滞后影响。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350">
                  <a:solidFill>
                    <a:schemeClr val="dk1">
                      <a:alpha val="100000"/>
                    </a:schemeClr>
                  </a:solidFill>
                  <a:latin typeface="Microsoft Yahei"/>
                  <a:ea typeface="Microsoft Yahei"/>
                  <a:cs typeface="Microsoft Yahei"/>
                </a:rPr>
                <a:t>一阶自回归滞后变量模型表示为Yt = α + βYt-1 + εt，其中Yt表示当前因变量，Yt-1表示前一期的因变量，εt是随机误差项，α和β是模型参数。该模型用于描述因变量自身的变化趋势和滞后期的影响。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二阶自回归滞后变量模型是在一阶模型的基础上增加了因变量自身的滞后影响。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二阶自回归滞后变量模型表示为Yt = α + βYt-1 + γYt-2 + εt，其中Yt表示当前因变量，Yt-1和Yt-2分别表示前一期的和前两期的因变量，εt是随机误差项，α、β和γ是模型参数。该模型用于描述因变量自身的变化趋势以及前两期滞后期的影响。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二阶自回归滞后变量模型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季节性滞后变量模型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季节性滞后变量模型考虑了因变量的季节性变化和滞后期的影响。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季节性滞后变量模型通常表示为Yt = α + βYt-1 + ΣkitSiYt-kit + εt，其中Yt表示当前因变量，Yt-1表示前一期的因变量，kit表示季节性滞后期的长度，Si表示季节性效应的系数，εt是随机误差项，α和β是模型参数。该模型用于描述因变量的季节性变化趋势以及不同滞后期的影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https://d.book118.com/426103145013010040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2024-09-06T06:16:52.635</cp:lastPrinted>
  <dcterms:created xsi:type="dcterms:W3CDTF">2024-09-05T22:16:52Z</dcterms:created>
  <dcterms:modified xsi:type="dcterms:W3CDTF">2024-09-05T22:16:54Z</dcterms:modified>
</cp:coreProperties>
</file>