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5430985-8E86-44D4-9929-2926138117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1974B6-1DD9-4940-9A98-C5586B803D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FB6D2D3-A17D-43C0-B6F6-CDF9D7D473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73D43BA-F797-4AC1-9C0A-E30323CFE5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0669600-6F35-40E0-96CA-08AC0821696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9D2652-1772-4012-BC10-9EEC4BD2120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0B25D21-C605-4A53-89A7-D34BE9CD18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69183E-5578-44A4-9756-9688546555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C7E8DE-C89F-4AF4-973D-34A9C5AFD6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44F857-4B15-4BC9-9809-7712B8B007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19D339-62C0-4898-AB5D-89F2E9A013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6104121113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老化罐设计方案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老化罐设计原则与要求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老化罐结构设计与材料选择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老化罐性能评价与试验方法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老化罐安全性评估与风险控制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老化罐环保要求及废弃物处理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710" b="2771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老化罐旨在解决材料在长时间使用过程中因老化而导致的性能下降问题，通过特定的设计延缓老化过程，确保材料的稳定性和可靠性。</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随着高性能材料应用的不断拓展，对材料老化性能的要求也越来越高。老化罐设计方案应运而生，以满足市场对高性能、长寿命材料的需求。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满足市场需求</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应对老化问题</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083" r="16083"/>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老化罐是一种专门设计的密封容器，用于模拟材料在实际使用环境中可能遇到的各种老化条件，如高温、高湿、紫外线辐射等，以加速材料老化过程并评估其性能变化。</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通过模拟真实环境条件下的老化过程，老化罐可以帮助研究人员了解材料在长时间使用过程中的性能变化规律，为材料的改进和优化提供依据。同时，老化罐也可用于质量控制和产品寿命预测等方面。</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作用</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老化罐定义及作用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老化罐设计原则与要求</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稳定性原则</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老化罐应具有良好的稳定性，能够长期保持稳定的温度、压力等参数，确保老化试验的准确性和可靠性。</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易用性原则</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老化罐设计应简洁明了，方便操作和维护，降低使用难度和成本。</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安全性原则</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确保老化罐在使用过程中不会发生泄漏、破裂等安全事故，保障人员和设备安全。</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设计原则</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材料要求</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结构要求</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密封性要求</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温控要求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设计要求</a:t>
              </a:r>
            </a:p>
          </p:txBody>
        </p:sp>
      </p:grpSp>
      <p:pic>
        <p:nvPicPr>
          <p:cNvPr id="28" name="Picture 28"/>
          <p:cNvPicPr>
            <a:picLocks noChangeAspect="1"/>
          </p:cNvPicPr>
          <p:nvPr/>
        </p:nvPicPr>
        <p:blipFill>
          <a:blip r:embed="rId2"/>
          <a:srcRect l="12536" r="1253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6744" b="16744"/>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6744" b="16744"/>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老化罐材料应具有良好的耐腐蚀性、耐高温性和耐压性，确保在恶劣环境下长期使用。</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老化罐结构应合理，具备足够的强度和刚度，以承受内部压力和外部载荷。</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老化罐应具有良好的密封性能，确保在试验过程中不会发生泄漏现象。</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老化罐应具备精确的温度控制能力，以满足不同材料的老化试验需求。</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法规要求</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老化罐设计应符合国家相关法规和标准的要求，如《压力容器安全技术监察规程》等。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标准要求</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老化罐设计应遵循行业标准，如《塑料老化试验方法》等，确保试验结果的准确性和可比性。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环保要求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老化罐设计应考虑环保因素，选择环保材料和工艺，降低对环境的影响。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相关法规和标准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老化罐结构设计与材料选择</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根据老化需求和物料特性，选择合适的罐体形状，如圆柱形、方形等。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罐体形状</a:t>
            </a:r>
          </a:p>
        </p:txBody>
      </p:sp>
      <p:pic>
        <p:nvPicPr>
          <p:cNvPr id="5" name="Picture 5"/>
          <p:cNvPicPr>
            <a:picLocks noChangeAspect="1"/>
          </p:cNvPicPr>
          <p:nvPr/>
        </p:nvPicPr>
        <p:blipFill>
          <a:blip r:embed="rId2"/>
          <a:srcRect t="6860" b="6860"/>
          <a:stretch>
            <a:fillRect/>
          </a:stretch>
        </p:blipFill>
        <p:spPr>
          <a:xfrm>
            <a:off x="6096000" y="1153983"/>
            <a:ext cx="5194482" cy="5194483"/>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设计合理的内部结构，如搅拌装置、加热/冷却系统等，以满足老化过程中的温度、湿度等要求。</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内部结构</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确保罐体具有良好的密封性能，防止物料泄露和外部环境对老化过程的影响。</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密封性</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结构设计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6909" r="6909"/>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其他材料</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根据实际需要，选择合适的保温材料、搅拌器材料等。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罐体材料</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选用耐腐蚀、耐高温、耐压的优质材料，如不锈钢、铝合金等。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密封材料</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选择耐高温、耐老化、密封性能好的材料，如硅胶、氟橡胶等。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材料选择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质量控制</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建立严格的质量控制体系，对原材料、加工过程、成品等进行全面检测和控制，确保产品质量符合设计要求。</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安全防护</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在制造过程中，注意安全防护措施，避免发生意外事故。</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制造工艺</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采用先进的加工设备和工艺，确保罐体的精度和质量。</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制造工艺及质量控制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04</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老化罐性能评价与试验方法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708" r="17708"/>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评价老化罐的密封效果，确保在试验过程中不会有外部空气或水分进入，影响试验结果。</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密封性能</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耐压性能</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耐温性能</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耐腐蚀性能</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测试老化罐在特定压力下的变形和破裂情况，以确保其在使用过程中能够承受正常的内部压力。</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评价老化罐在高温或低温环境下的性能表现，以确保其在不同温度条件下都能保持稳定的性能。</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测试老化罐在腐蚀性环境中的耐受能力，以确保其在使用过程中能够抵抗化学物质的侵蚀。</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性能评价指标</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https://d.book118.com/426104121113010050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2024-09-15T16:54:27.228</cp:lastPrinted>
  <dcterms:created xsi:type="dcterms:W3CDTF">2024-09-15T08:54:27Z</dcterms:created>
  <dcterms:modified xsi:type="dcterms:W3CDTF">2024-09-15T08:54:29Z</dcterms:modified>
</cp:coreProperties>
</file>