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FF35B-662C-4E61-83E0-4911DB68D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D4197-526D-4A80-8922-DBC083177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4B814-D12B-434B-842C-51FA56CBA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722D8-D85F-40FE-858D-7CDCF0F85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409AB-0D8D-42DE-B56B-995858FD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DB53A-78BF-4691-91C7-10B89CDC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91DC5-04FF-463F-978C-66D8490F9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4C1E9-D818-433C-8BB1-9369F6195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DA671-2AA9-4639-A637-E56262EBF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D6107-3B0F-4E28-B90C-31B310D32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CD55C-FBA4-403F-B2A7-51DE6B5BB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04145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生物塑料市场数据分析报告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30" r="316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50" r="33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由可再生资源如淀粉、纤维素、脂肪酸等生物质为原料制成的塑料。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生物塑料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可降解、环境友好、资源可循环利用、良好的加工性能和物理性能。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生物塑料的定义与特性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食品包装、化妆品包装、电子产品包装等。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衣物、床上用品、窗帘等。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纤维制品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餐具、卫生用品等。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一次性用品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医疗器械、汽车零部件等。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生物塑料的应用领域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生物塑料市场的发展历程与趋势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从早期的淀粉塑料到现在的多种生物质塑料，如PLA、PHA、PBS等。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随着环保意识的提高和技术的进步，生物塑料市场将持续增长，新型生物塑料不断涌现，应用领域将进一步扩大。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全球生物塑料市场规模持续扩大，预计未来几年将保持快速增长。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由于环保意识的提高和石油资源的日益枯竭，全球生物塑料市场规模不断扩大。据市场研究报告，全球生物塑料市场规模在未来几年内将以年均复合增长率快速增长，主要受益于环保政策的推动、石油价格的波动以及消费者对环保产品的需求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全球生物塑料市场规模与增长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亚洲和欧洲是全球生物塑料市场的主要区域，其中中国和欧洲市场增长最快。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和欧洲是全球生物塑料市场的主要区域，占据了相当大的市场份额。其中，中国市场在近年来表现出强劲的增长势头，成为全球生物塑料市场增长最快的主要区域之一。欧洲市场也表现出稳步增长的趋势，主要得益于环保政策的推动和消费者对环保产品的需求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区域市场分布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全球生物塑料市场的主要生产商包括巴斯夫、陶氏化学、杜邦等跨国企业，以及一些区域性企业。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生物塑料市场的主要生产商包括巴斯夫、陶氏化学、杜邦等跨国企业。这些企业在生物塑料的研发、生产和销售方面拥有丰富的经验和技术优势，占据了相当大的市场份额。此外，一些区域性企业也在各自的区域内表现出较强的竞争力，成为当地市场的领导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主要生产商与市场份额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随着全球环境问题日益严重，消费者对环保产品的需求逐渐增加，更倾向于选择可降解、可循环的生物塑料产品。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消费者对食品包装材料的安全性越来越关注，生物塑料被认为是更安全、卫生的选择，尤其在食品包装领域。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消费者需求与偏好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健康关注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环保意识增强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包装行业是生物塑料需求量最大的行业之一，特别是食品包装、化妆品包装等，由于对产品安全性和环保性的要求，生物塑料成为首选。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汽车行业对生物塑料的需求也在逐渐增加，主要用于制造汽车零部件，如方向盘、仪表盘等，以减轻重量并提高燃油效率。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环保法规的加强、消费者环保意识的提高、技术创新和成本下降等因素都推动了生物塑料市场的增长。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制约因素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生物塑料的生产成本相对较高，同时部分传统塑料的价格下降，导致生物塑料在价格上不具备竞争优势。此外，生物塑料的回收和再利用体系尚不完善，也制约了市场的发展。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需求驱动因素与制约因素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技术发展与创新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https://d.book118.com/426104145210010042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2024-09-10T09:49:40.328</cp:lastPrinted>
  <dcterms:created xsi:type="dcterms:W3CDTF">2024-09-10T01:49:40Z</dcterms:created>
  <dcterms:modified xsi:type="dcterms:W3CDTF">2024-09-10T01:49:42Z</dcterms:modified>
</cp:coreProperties>
</file>