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FA2C1-7121-4A1E-8339-E51BC514A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1B0F5-0A11-4069-AF50-DD3ECBB72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A064E-8B0F-4DC2-BF3E-6BC5D16D0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91243-6F15-4D27-AB32-933E487D0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B67E92-2527-47F0-80D8-890528636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96800A-2238-4085-A2EC-B0DBC21DF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9FA46E-68C3-486F-A83E-905D7B550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2DF03-8493-43DF-9414-2508DEC6B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00C8B-C106-4D9A-9583-E196960FA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6DBCA-52B5-4449-901A-06C816796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F437B-A33D-47A0-95B5-D977CC13E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0521124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弥漫型肝癌的护理查房PPT课件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弥漫型肝癌概述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弥漫型肝癌的护理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弥漫型肝癌的治疗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弥漫型肝癌的康复与预防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弥漫型肝癌的典型病例分享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弥漫型肝癌概述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0" b="3570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887" r="17887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711" r="17711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48" r="16948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指癌细胞在肝脏内弥漫性生长、扩散，导致肝脏结构破坏和功能受损的恶性肿瘤。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病情发展迅速，恶性程度高，预后较差。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弥漫型肝癌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与慢性乙型肝炎、丙型肝炎、肝硬化等疾病密切相关，长期大量饮酒也是危险因素之一。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癌细胞在肝脏内扩散，侵犯血管、淋巴管等组织，导致肝脏功能受损。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88" r="320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右上腹疼痛、食欲不振、乏力、消瘦等。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肝肿大、质地坚硬、表面不平等。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弥漫型肝癌的护理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针对患者焦虑、恐惧等情绪，提供心理疏导和安慰，帮助患者树立战胜疾病的信心。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与患者及其家属保持良好沟通，了解其需求和顾虑，提供个性化的护理方案。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向患者及其家属介绍疾病相关知识，提高其对疾病的认识和自我管理能力。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定期评估患者疼痛程度，了解疼痛性质和原因，为制定疼痛护理方案提供依据。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遵医嘱给予患者适当的止痛药物，指导其正确使用药物，减轻疼痛症状。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采用物理疗法、按摩、放松训练等方法，缓解患者疼痛不适感。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根据患者营养状况和需求，制定个性化的饮食计划，保证其摄入足够的营养素。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餐后护理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指导患者选择低脂、高蛋白、高维生素的食物，避免油腻、辛辣等刺激性食物。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协助患者保持口腔清洁，注意观察其进食后的反应，及时处理异常情况。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加强患者皮肤、口腔、呼吸道等部位的清洁护理，预防感染发生。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250" b="11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密切观察患者有无出血征象，如牙龈出血、皮肤瘀斑等，及时采取措施预防出血。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预防出血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定期监测患者生命体征和病情变化，及时发现和处理异常情况。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弥漫型肝癌的治疗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https://d.book118.com/426105211240010032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2024-09-01T08:06:06.701</cp:lastPrinted>
  <dcterms:created xsi:type="dcterms:W3CDTF">2024-09-01T00:06:06Z</dcterms:created>
  <dcterms:modified xsi:type="dcterms:W3CDTF">2024-09-01T00:06:08Z</dcterms:modified>
</cp:coreProperties>
</file>