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37A57-10C6-4BEE-B306-7C8DBB30B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23129-B50F-4A34-BD3F-DCC5591A4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5804F-B284-4B94-9343-1D2EF3722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5DF39-E98B-4796-9A61-0730A84A1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3C6D2-525B-482D-9AC2-6E7EAC060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AC2368-4E41-4B0F-B1D1-8AE99EA5D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396EE-71A2-44D5-A9CA-B3310973C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7386C-B7E9-4F63-B3BD-004360924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5DC00-6C3F-49F8-8925-6D48AEC52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8D780-2081-4251-8DE3-649479FEB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1D3BA-9160-42EC-B3F1-36B0A89B9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1015522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《弄清概念确定目标》ppt课件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概念定义与理解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目标设定的原则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概念与目标的关联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实际应用中的案例分析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概念定义与理解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概念是人们对事物本质特征的抽象概括，通常以词语或符号形式表达。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概念具有明确性、规范性和稳定性，能够准确反映事物的本质属性，避免歧义和模糊。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概念的特征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正确的概念是指导实践的基础，能够使人们正确认识事物，避免实践中的错误。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推动知识积累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概念是人们交流思想、传递信息的工具，能够使人们准确表达自己的思想，理解他人的意图。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概念的形成是知识积累的基石，随着人们对事物本质认识的深入，概念也在不断发展和完善。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如何理解概念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明确概念的定义和内涵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了解概念的规范定义，明确概念的内涵和外延，是理解概念的基础。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比较相似概念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比较相似概念的异同点，有助于深入理解概念的内涵和外延，避免混淆。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运用概念解决实际问题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通过运用概念解决实际问题，能够加深对概念的理解，提高运用能力。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目标设定的原则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 imely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目标必须是有时间限制的，明确规定完成任务的期限。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 elevant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目标必须是相关的，与组织或个人的整体战略和价值观相一致。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 ttainable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目标必须是可实现的，考虑到资源和能力的情况下，能够达成预期结果。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 pecific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目标必须是具体的，明确指出要完成的任务和达到的结果。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 easurable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目标必须是可衡量的，可以通过一定的标准或指标来评估完成情况。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目标可衡量性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设定明确的衡量标准，如销售额、客户满意度等，以便于监控和调整目标。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目标应该是可以量化的，以便于评估和衡量进展情况。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在设定目标时，应考虑资源和能力的限制，确保目标具有实现的可能性。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评估所需的资源、人力、时间等因素，确保目标的可行性。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目标实现的可能性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目标的一致性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确保所设定的目标与组织的整体战略和价值观相一致。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确保个人或团队的目标与组织的整体目标相协调，以实现共同的发展目标。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https://d.book118.com/426110155220010033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2024-09-02T14:21:02.725</cp:lastPrinted>
  <dcterms:created xsi:type="dcterms:W3CDTF">2024-09-02T06:21:02Z</dcterms:created>
  <dcterms:modified xsi:type="dcterms:W3CDTF">2024-09-02T06:21:04Z</dcterms:modified>
</cp:coreProperties>
</file>