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C28D7-50C6-44E4-A12A-74E7D345F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3BB6BC-D882-44E1-9F89-B849DAA66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DC3AB-CE2C-4FB7-B37E-17EE1BC5D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53783-F045-40D3-8F15-1D51851F0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048F82-24E1-436C-A6A9-A7C3188D3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0DEDB5-6734-49A1-AE57-737EEF01D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EE04F7-81D9-404F-B682-54C48913D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ED15F4-CF40-4E86-83EE-9EE67AFA2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49CF0-B63C-4B8E-BD99-65F835E2D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2E2513-2D04-4805-A2A9-F5DCE6A95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B63E2-48A7-4F11-BC73-20B8A7554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111033220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脑卒中健康教育</a:t>
            </a:r>
            <a:r>
              <a:rPr lang="zh-CN" alt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课件</a:t>
            </a: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 err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脑卒中健康教育的内容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脑卒中康复训练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脑卒中患者的心理干预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脑卒中健康教育的实施策略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522" b="23522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0062" b="2006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根据病因和发病机制，脑卒中可分为缺血性脑卒中和出血性脑卒中。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脑卒中是一种急性脑血管事件，通常由血管堵塞或破裂引起，导致脑部缺氧或组织损伤。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24" b="10224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可干预危险因素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高血压、糖尿病、高胆固醇、吸烟、心脏病等。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不可干预危险因素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年龄、性别、种族、遗传等。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脑卒中的危险因素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保持适度的运动、均衡的饮食、充足的睡眠和减少压力。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戒烟限酒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戒烟有助于降低血管事件风险，但应避免过量饮酒。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控制慢性疾病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积极控制高血压、糖尿病、高胆固醇等慢性疾病。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进行定期体检，及时发现并处理潜在的健康问题。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脑卒中的预防策略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357" b="17357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通过健康教育，可以向公众普及脑卒中的知识，提高对疾病的认知和理解。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脑卒中是一种急性脑血管疾病，公众对其认知不足，容易忽视其严重性。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提高公众对脑卒中的认识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5473" r="5473"/>
          <a:stretch>
            <a:fillRect/>
          </a:stretch>
        </p:blipFill>
        <p:spPr>
          <a:xfrm>
            <a:off x="6099051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脑卒中的发病率和死亡率较高，与不良的生活习惯、高血压、糖尿病等慢性病有关。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通过健康教育，可以引导公众改变不良的生活习惯，控制慢性病，从而降低脑卒中的发病率和死亡率。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减少脑卒中的发病率和死亡率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50310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504" y="2151888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脑卒中患者往往会出现肢体瘫痪、语言障碍等后遗症，影响生活质量。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2127391" y="3840884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通过健康教育，可以帮助患者及其家属了解如何进行康复训练、调整生活方式等，从而提高患者的生活质量。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8927447" y="1138342"/>
            <a:ext cx="5386942" cy="5386942"/>
            <a:chOff x="8927447" y="113834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359274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137181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2915088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692994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470901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248808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026715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804622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582528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360435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138342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提高脑卒中患者的生活质量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脑卒中健康教育的内容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5516" r="15516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均衡膳食，多吃蔬菜水果，限制高胆固醇食物摄入。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脑卒中患者和易感人群应该保持均衡膳食，多吃蔬菜水果，减少高胆固醇食物的摄入，以降低血脂水平，预防脑卒中的发生。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健康饮食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规律运动，保持健康的体重。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适量运动可以增强心肺功能，提高血液循环，减少脑卒中的发生风险。同时，保持健康的体重也有助于降低血脂水平，预防脑卒中的发生。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减轻体重，降低血脂水平。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控制体重可以有效地降低血脂水平，减少血液粘稠度，降低脑卒中的发生风险。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控制体重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74" r="219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0553" r="4055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戒烟限酒，保持健康的生活方式。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吸烟和饮酒都是脑卒中的危险因素，因此应该积极戒烟，限制酒精摄入，保持健康的生活方式。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戒烟限酒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3944" b="39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控制血压、血糖等慢性疾病。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高血压、糖尿病等慢性疾病是脑卒中的危险因素之一，因此应该积极控制血压、血糖等慢性疾病，预防脑卒中的发生。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管理高血压、糖尿病等慢性疾病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https://d.book118.com/426111033220010043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2024-09-11T21:35:02.698</cp:lastPrinted>
  <dcterms:created xsi:type="dcterms:W3CDTF">2024-09-11T13:35:02Z</dcterms:created>
  <dcterms:modified xsi:type="dcterms:W3CDTF">2024-09-11T13:35:04Z</dcterms:modified>
</cp:coreProperties>
</file>