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289BD-C10A-4A66-BFDA-DD4890DD3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35EF7-2250-4C43-AA36-68F42C634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9C57E-2886-4A4F-8217-B38056D85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2A53F8-F9C4-4485-A8B5-81DEDFCCB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71700B-FB7A-4751-B954-708DF3541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070F37-2BF2-4A4B-810E-E556666B1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A01B98-63F2-4CCE-A048-025862E62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B714E8-5999-487D-ACA1-A20105B67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80D45E-EA88-4497-9872-A03CBCE7E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61B097-C235-4A69-BD8B-FBB5D9652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3D2E2-DE1D-4E72-95C6-473E983D5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11203305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重症护理呼吸机应用与实践\n## 1.重症护理呼吸机的基本概念与分类\n### 1.1呼吸机的工作原理及功能\n### 1.2重症护理呼吸机的分类及特点\n### 1.3呼吸机在重症护理中的应用场景\n## 2.重症护理呼吸机的使用指征与评估\n### 2.1呼吸机使用指征的评估方法\n### 2.2患者使用呼吸机的适应症与禁忌症\n### 2.3呼吸机的使用效果评估与调整\n## 3.重症护理呼吸机的操作与护理要点\n### 3.1呼吸机的正确操作流程与方法\n### 3.2呼吸机的护理要点与注意事项\n### 3.3呼吸机相关并发症的预防与处理\n## 4.重症护理呼吸机的感染控制与消毒管理\n### 4.1呼吸机感染控制的原则与方法\n### 4.2呼吸机的消毒方法与周期\n### 4.3呼吸机消毒效果的监测与评估\n## 5.重症护理呼吸机的保养与维护\n### 5.1呼吸机的日常保养与检查\n### 5.2呼吸机的故障排查与处理\n### 5.3呼吸机的定期维护与更新\n## 6.重症护理呼吸机的发展趋势与展望\n### 6.1呼吸机技术的创新与进步\n### 6.2未来重症护理呼吸机的发展趋势\n### 6.3重症护理呼吸机在临床实践中的意义与价值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6600"/>
              <a:t>重症护理呼吸机应用与实践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900"/>
              <a:t>重症护理呼吸机的基本概念与分类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呼吸机的工作原理及功能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呼吸机的工作原理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通过人工气道向患者输送气体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支持患者的呼吸功能，改善氧合和通气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根据患者的呼吸需求调整气道压力和气流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呼吸机的功能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提供正压通气，帮助患者呼吸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监测患者的呼吸参数，如氧饱和度、呼吸频率等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提供报警功能，提醒医护人员关注患者的病情变化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呼吸机的分类</a:t>
                </a:r>
                <a:endParaRPr/>
              </a:p>
            </p:txBody>
          </p:sp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按通气模式分：控制性通气、辅助性通气、同步间歇指令通气等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按通气方式分：正压通气、负压通气、持续气道正压通气等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按应用场景分：重症监护呼吸机、急性呼吸窘迫综合症呼吸机、家庭护理呼吸机等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呼吸机的特点</a:t>
                </a:r>
                <a:endParaRPr/>
              </a:p>
            </p:txBody>
          </p:sp>
          <p:sp>
            <p:nvSpPr>
              <p:cNvPr id="2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适应症广泛，可用于各种类型的呼吸衰竭患者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可根据患者的需求和病情调整呼吸参数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具备报警功能，及时发现并处理异常情况</a:t>
                </a:r>
                <a:endParaRPr/>
              </a:p>
            </p:txBody>
          </p:sp>
          <p:sp>
            <p:nvSpPr>
              <p:cNvPr id="2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重症护理呼吸机的分类及特点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呼吸机在重症监护中的应用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用于重症患者的呼吸支持，如急性呼吸窘迫综合症、多器官功能衰竭等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为重症患者提供稳定的呼吸环境，降低病死率</a:t>
                </a:r>
                <a:endParaRPr/>
              </a:p>
            </p:txBody>
          </p:sp>
          <p:sp>
            <p:nvSpPr>
              <p:cNvPr id="25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呼吸机在手术中的应用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用于全麻手术患者的呼吸管理，保障手术安全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为手术患者提供稳定的呼吸参数，减少手术并发症</a:t>
                </a:r>
                <a:endParaRPr/>
              </a:p>
            </p:txBody>
          </p:sp>
          <p:sp>
            <p:nvSpPr>
              <p:cNvPr id="25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呼吸机在家庭护理中的应用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用于家庭环境中患者的呼吸支持，如慢性阻塞性肺疾病、神经肌肉疾病等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为家庭护理患者提供便捷的呼吸支持方式，提高生活质量</a:t>
                </a:r>
                <a:endParaRPr/>
              </a:p>
            </p:txBody>
          </p:sp>
          <p:sp>
            <p:nvSpPr>
              <p:cNvPr id="26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呼吸机在重症护理中的应用场景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900"/>
              <a:t>重症护理呼吸机的使用指征与评估</a:t>
            </a:r>
            <a:endParaRPr/>
          </a:p>
        </p:txBody>
      </p:sp>
      <p:sp>
        <p:nvSpPr>
          <p:cNvPr id="26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呼吸机使用指征的评估方法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71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7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评估患者的呼吸功能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观察患者的呼吸频率、节律和深度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评估患者的氧合状况，如氧饱和度、动脉血氧分压等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评估患者的通气状况，如肺活量、最大通气量等</a:t>
                </a:r>
                <a:endParaRPr/>
              </a:p>
            </p:txBody>
          </p:sp>
          <p:pic>
            <p:nvPicPr>
              <p:cNvPr id="2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76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7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评估患者的生命体征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监测患者的心率、血压、体温等生命体征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评估患者的意识状态，如格拉斯哥昏迷评分等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评估患者的血流动力学状况，如中心静脉压、心排出量等</a:t>
                </a:r>
                <a:endParaRPr/>
              </a:p>
            </p:txBody>
          </p:sp>
          <p:pic>
            <p:nvPicPr>
              <p:cNvPr id="2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81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评估患者的病情严重程度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参考患者的疾病诊断和病情分级，如急性生理与慢性健康评分等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评估患者的并发症和合并症，如感染、出血等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评估患者的治疗反应，如对药物和呼吸机的反应等</a:t>
                </a:r>
                <a:endParaRPr/>
              </a:p>
            </p:txBody>
          </p:sp>
          <p:pic>
            <p:nvPicPr>
              <p:cNvPr id="2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</a:t>
                </a:r>
                <a:endParaRPr/>
              </a:p>
            </p:txBody>
          </p:sp>
          <p:sp>
            <p:nvSpPr>
              <p:cNvPr id="2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呼吸功能严重受损，如急性呼吸窘迫综合症、慢性阻塞性肺疾病等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氧合状况不佳，如低氧血症、氧饱和度降低等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通气状况不良，如肺活量降低、最大通气量降低等</a:t>
                </a:r>
                <a:endParaRPr/>
              </a:p>
            </p:txBody>
          </p:sp>
          <p:sp>
            <p:nvSpPr>
              <p:cNvPr id="2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禁忌症</a:t>
                </a:r>
                <a:endParaRPr/>
              </a:p>
            </p:txBody>
          </p:sp>
          <p:sp>
            <p:nvSpPr>
              <p:cNvPr id="2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患者无法配合呼吸机治疗，如意识障碍、烦躁不安等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患者存在气道梗阻或出血风险，如气管切开、肺部感染等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患者对呼吸机或通气模式不耐受，如出现不适、焦虑等</a:t>
                </a:r>
                <a:endParaRPr/>
              </a:p>
            </p:txBody>
          </p:sp>
          <p:sp>
            <p:nvSpPr>
              <p:cNvPr id="2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患者使用呼吸机的适应症与禁忌症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呼吸机的使用效果评估与调整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评估呼吸机的使用效果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监测患者的呼吸参数，如氧饱和度、呼吸频率等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评估患者的生命体征，如心率、血压等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观察患者的舒适度，如面部表情、肢体动作等</a:t>
                </a:r>
                <a:endParaRPr/>
              </a:p>
            </p:txBody>
          </p:sp>
          <p:pic>
            <p:nvPicPr>
              <p:cNvPr id="3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根据评估结果调整呼吸机参数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调整通气模式，如从控制性通气切换到辅助性通气等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调整气道压力和气流，以满足患者的呼吸需求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调整氧浓度，以达到理想的氧合状况</a:t>
                </a:r>
                <a:endParaRPr/>
              </a:p>
            </p:txBody>
          </p:sp>
          <p:pic>
            <p:nvPicPr>
              <p:cNvPr id="3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900"/>
              <a:t>重症护理呼吸机的操作与护理要点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选择合适的呼吸机型号和附件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安装呼吸机管道和面罩，确保连接牢固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连接氧气源和电源，开启氧气阀门</a:t>
                </a:r>
                <a:endParaRPr/>
              </a:p>
            </p:txBody>
          </p:sp>
          <p:sp>
            <p:nvSpPr>
              <p:cNvPr id="1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安装呼吸机</a:t>
                </a:r>
                <a:endParaRPr/>
              </a:p>
            </p:txBody>
          </p:sp>
        </p:grpSp>
        <p:grpSp>
          <p:nvGrpSpPr>
            <p:cNvPr id="1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启动呼吸机</a:t>
                </a:r>
                <a:endParaRPr/>
              </a:p>
            </p:txBody>
          </p:sp>
          <p:sp>
            <p:nvSpPr>
              <p:cNvPr id="2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打开呼吸机电源，设置通气模式和参数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检查呼吸机运行状况，如气道压力、气流等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将患者与呼吸机连接，开始通气</a:t>
                </a:r>
                <a:endParaRPr/>
              </a:p>
            </p:txBody>
          </p:sp>
        </p:grpSp>
        <p:grpSp>
          <p:nvGrpSpPr>
            <p:cNvPr id="2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停止呼吸机</a:t>
                </a:r>
                <a:endParaRPr/>
              </a:p>
            </p:txBody>
          </p:sp>
          <p:sp>
            <p:nvSpPr>
              <p:cNvPr id="2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关闭呼吸机电源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拆除患者与呼吸机的连接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清理呼吸机管道和面罩，进行消毒处理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呼吸机的正确操作流程与方法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护理要点</a:t>
                </a:r>
                <a:endParaRPr/>
              </a:p>
            </p:txBody>
          </p:sp>
          <p:sp>
            <p:nvSpPr>
              <p:cNvPr id="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定期检查呼吸机的运行状况，如气道压力、气流等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保持呼吸机管道和面罩的清洁，防止感染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观察患者的舒适度和病情变化，及时调整呼吸机参数</a:t>
                </a:r>
                <a:endParaRPr/>
              </a:p>
            </p:txBody>
          </p:sp>
          <p:sp>
            <p:nvSpPr>
              <p:cNvPr id="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严格遵守呼吸机的使用指征和禁忌症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密切监测患者的生命体征和病情变化，及时处理异常情况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定期对呼吸机进行维护和保养，确保设备正常运行</a:t>
                </a:r>
                <a:endParaRPr/>
              </a:p>
            </p:txBody>
          </p:sp>
          <p:sp>
            <p:nvSpPr>
              <p:cNvPr id="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呼吸机的护理要点与注意事项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呼吸机相关并发症的预防与处理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呼吸机相关并发症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气道损伤：如气管插管、气管切开等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肺部感染：如呼吸机相关肺炎、呼吸机管道感染等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呼吸机依赖：长时间使用呼吸机导致患者自主呼吸功能减退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预防与处理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严格掌握气道插管和切开的指征，减少损伤风险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加强呼吸机的清洁和消毒，降低感染风险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合理安排患者脱机时间，逐步恢复自主呼吸功能</a:t>
                </a:r>
                <a:endParaRPr/>
              </a:p>
            </p:txBody>
          </p:sp>
          <p:pic>
            <p:nvPicPr>
              <p:cNvPr id="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https://d.book118.com/426112033054010051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重症护理呼吸机应用与实践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2024-09-17T00:52:05.431</cp:lastPrinted>
  <dcterms:created xsi:type="dcterms:W3CDTF">2024-09-16T16:52:05Z</dcterms:created>
  <dcterms:modified xsi:type="dcterms:W3CDTF">2024-09-16T16:52:07Z</dcterms:modified>
</cp:coreProperties>
</file>