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4F0D0-428D-429B-AE85-DD314F9BC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E6AD8-47AF-4FD3-B7D4-3D0F7B2FB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934F4-B523-4BEF-B7DE-3F3E19398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DE50CC-9256-4249-AA96-B9BAA732B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F02D53-D07D-4F36-8C40-FEB66FCD1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57053E-94E8-42F8-BFE3-EC5E0812F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504D1B-A0FD-4D06-983B-E3C13E5E8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6D6EBA-A90B-4624-9A4F-278EEE171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DF3F40-AF27-4759-BD15-12AD94066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4BDBA-608E-4226-BDFF-828370980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0A54D-DEF0-400D-B1F4-B03CA65ED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113114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事业平衡方面的SWOT分析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事业平衡现状分析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SWOT分析之优势（Strengths）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SWOT分析之劣势（Weaknesses）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SWOT分析之机会（Opportunities）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SWOT分析之威胁（Threats）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基于SWOT分析的事业平衡策略制定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探究事业平衡发展的现状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通过对个人或组织在事业平衡方面的实际情况进行深入分析，了解其优势、劣势、机会和威胁。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提供决策支持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基于SWOT分析的结果，为个人或组织在事业平衡方面提供有针对性的策略和建议，帮助其更好地实现事业与生活的平衡。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SWOT分析是一种常用的战略分析工具，通过对个人或组织的内部优势（Strengths）、劣势（Weaknesses）以及外部机会（Opportunities）和威胁（Threats）进行全面评估，从而制定相应的发展策略。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SWOT分析适用于个人职业规划、企业发展策略制定等多个领域，帮助决策者更好地了解自身和外部环境，做出科学合理的决策。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分析步骤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包括收集信息、识别优势与劣势、发现机会与威胁、制定策略等步骤。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事业平衡现状分析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事业达到稳定状态，回报丰厚，但可能面临创新乏力和市场饱和等问题。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初创期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事业处于起步阶段，需要大量时间和精力投入，但回报相对较少。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事业逐渐步入正轨，开始获得一定回报，但仍需持续投入以保持增长。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事业发展阶段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在事业初创期和成长期，个人可能需要将更多时间分配给工作，导致家庭/个人生活时间减少。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时间分配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精力投入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事业的快速发展可能需要个人投入大量精力，影响家庭/个人生活的质量。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家庭的理解和支持对于事业平衡至关重要，缺乏家庭支持可能导致个人在事业上无法充分发挥。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事业与家庭/个人生活关系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长时间的工作和高强度的工作压力可能导致身心疲惫，影响工作效率和家庭/个人生活。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工作压力过大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无法合理分配时间，导致工作和家庭/个人生活之间的冲突。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缺乏时间管理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在事业发展过程中可能遇到职业瓶颈或发展方向不明确等问题，导致个人在事业上产生困惑和挫败感。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职业发展困惑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当前面临的主要问题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SWOT分析之优势（Strengths）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独特的技能组合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具备多元化的技能组合，包括技术、管理、沟通等，能够在不同领域展现卓越的能力。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持续学习和成长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始终保持对新知识和技能的热情和追求，通过不断学习和实践，提升个人竞争力。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深厚的行业知识和经验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通过多年的从业经历，积累了丰富的行业经验和专业技能，能够迅速应对各种工作挑战。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3383" r="13383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专业技能与经验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广泛的社交网络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通过积极参与行业活动、社交聚会等，建立了广泛的社交网络，能够与不同领域的人建立良好的合作关系。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强大的资源整合能力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善于整合和利用各种资源，包括人脉、资金、技术等，为事业的发展提供有力支持。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良好的口碑和信誉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在业界树立了良好的口碑和信誉，能够获得他人的信任和尊重，为合作和发展创造更多机会。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人脉资源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能够合理规划时间，确保工作、家庭和休闲活动的平衡，提高工作效率和生活质量。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高效的时间规划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具备强大的自律性和自我驱动力，能够按照计划执行任务，克服拖延和分心等障碍。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良好的自律性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能够灵活应对突发事件和变化，及时调整计划和策略，保持工作和生活的稳定和高效。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灵活应对变化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SWOT分析之劣势（Weaknesses）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缺乏某些关键技能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技能不足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在事业平衡方面，个人可能缺乏某些关键技能，如项目管理、领导力、沟通技巧等，这些技能的不足可能会影响到工作效率和团队合作。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学习成本高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获取这些关键技能需要投入大量时间和精力，而且可能需要参加培训课程或寻求导师指导，学习成本较高。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在追求事业成功的过程中，个人可能会将大部分时间投入到工作中，从而忽略了家庭、社交和个人兴趣等方面，导致工作与生活失衡。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由于缺乏有效的时间管理技巧，个人可能会在处理工作任务时显得手忙脚乱，无法合理分配时间，从而影响工作效率和心情。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时间分配不均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时间管理不当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工作与生活失衡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应对压力的能力不足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在面对工作中的挑战和压力时，个人可能会感到焦虑和不安，从而影响工作表现和心理健康。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压力承受能力差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由于缺乏有效的应对策略，个人可能会在压力面前束手无策，无法积极应对挑战和解决问题。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缺乏应对策略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SWOT分析之机会（Opportunities）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https://d.book118.com/426113114154010050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2024-09-16T02:29:27.144</cp:lastPrinted>
  <dcterms:created xsi:type="dcterms:W3CDTF">2024-09-15T18:29:27Z</dcterms:created>
  <dcterms:modified xsi:type="dcterms:W3CDTF">2024-09-15T18:29:29Z</dcterms:modified>
</cp:coreProperties>
</file>