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2A006-4ED2-4D86-9924-1A863C315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32E3E-A425-4D66-B1ED-5D94FB630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2F6AF-BEB6-42FD-AFD3-47968E492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353E7E-6365-4819-9DC0-9C921E001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BBDC00-DAC0-42FE-93CC-3544D4D6A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9F3774-AAA2-4923-9124-822F4C72C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F06DFB-F4C9-4870-B028-C809653BC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9BD0D7-9D88-4683-AC46-8B4B2FD52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8C27A7-405A-4F53-8D2A-6C5D6EE99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FC1681-4EF3-4E8A-B3CB-3AFEB7F88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85D40-BAFF-496A-AF4D-574A86136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11504010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预防高血压健康宣教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高血压的基本知识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高血压的危害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高血压的预防方法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高血压的自我监测与定期检查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高血压患者的健康指导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083" b="1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儿童血压标准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儿童血压标准与年龄和性别有关，具体标准可参考相关指南。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高血压是指以体循环动脉血压增高为主要特征，可伴有心、脑、肾等器官的功能或器质性损害的临床综合征。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正常血压范围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正常成人血压正常值为收缩压90-139mmHg，舒张压60-89mmHg。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指原因不明的高血压，占高血压患者的95%以上。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原发性高血压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958" r="1195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由某些明确疾病引起的高血压，如肾实质性高血压、肾血管性高血压等。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继发性高血压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指妊娠期出现的高血压，产后12周内血压可恢复正常。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妊娠期高血压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高血压具有明显的家族聚集性，约60%的高血压患者有高血压家族史。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不良生活习惯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高盐饮食、过量饮酒、缺乏运动等不良生活习惯是高血压的重要危险因素。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肥胖、糖尿病、睡眠呼吸暂停综合症等疾病可导致高血压的发生。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高血压的病因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高血压的危害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55" b="34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高血压会使心脏负担加重，长期高血压可能导致心肌肥厚、心脏扩大等心脏器质性病变。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高血压是心脑血管疾病的危险因素，可增加心肌梗死、脑卒中等心脑血管事件的风险。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对心脏的危害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增加心脑血管事件风险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增加心脏负担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高血压可导致脑血管破裂或阻塞，引发脑卒中。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认知功能障碍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长期高血压可能对大脑造成损伤，影响认知功能，如记忆力、注意力等。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521" r="1552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对大脑的危害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812" r="158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肾功能不全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长期高血压可能导致肾脏损伤，引发肾功能不全。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尿毒症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高血压可能加速肾脏疾病的进展，导致尿毒症。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对肾脏的危害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高血压可加速动脉粥样硬化的发生和发展，增加心脑血管事件的风险。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动脉粥样硬化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长期高血压可能导致血管壁变薄、脆弱，增加血管破裂的风险。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血管破裂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对血管的危害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高血压的预防方法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https://d.book118.com/426115040100010052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2024-09-18T16:14:03.388</cp:lastPrinted>
  <dcterms:created xsi:type="dcterms:W3CDTF">2024-09-18T08:14:03Z</dcterms:created>
  <dcterms:modified xsi:type="dcterms:W3CDTF">2024-09-18T08:14:05Z</dcterms:modified>
</cp:coreProperties>
</file>