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01C494C-0195-4991-A8B9-94419B6843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468DB9-57B5-4B54-96D4-75409BAC90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FB8F581-B1CD-4694-A773-456EBD7DF8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747A6FF-88B3-412E-95AF-A3FC56E6DE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D43D807-0CB5-46D9-8950-9010B7DE259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4B3E1FE-3A28-44C7-B4FD-EFF09D4F91F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6377C88-CA08-4C2A-9561-830E93F4CDE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0C3C5F-AAEA-4703-B6DA-5607441887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286040-C90D-4F0A-9B36-CA7F51CCCD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63EC72-0323-463E-A6AE-CCE0DC8F11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102CFA-1A0A-4EC6-8221-63EC226DCD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6115132222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城市生态建筑设备校验工艺流程优化研究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城市生态建筑设备校验概述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城市生态建筑设备校验工艺流程现状分析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城市生态建筑设备校验工艺流程优化方案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优化方案实施与效果评估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参考文献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设备校验工艺流程的重要性</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设备校验工艺流程是确保生态建筑正常运行的关键环节，对提高建筑能效、降低能耗具有重要意义。</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当前工艺流程存在的问题</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当前设备校验工艺流程存在效率低下、资源浪费等问题，需要进行优化改进。</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城市生态建筑的发展趋势</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随着人们对环境保护意识的提高，城市生态建筑成为建筑行业的发展趋势。</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本研究旨在通过对城市生态建筑设备校验工艺流程的深入分析，找出存在的问题和瓶颈，提出针对性的优化方案，提高工艺流程的效率和资源利用率。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优化城市生态建筑设备校验工艺流程有助于推动建筑行业的可持续发展，提高城市环境质量，促进经济与环境的和谐发展。同时，本研究可以为相关企业提供实用的优化策略和技术支持，增强其市场竞争力。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城市生态建筑设备校验概述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城市生态建筑设备校验是指对城市生态建筑中的设备进行性能、安全、环保等方面的检测和验证，以确保其符合相关标准和规定，保障建筑的安全、节能和环保性能。</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城市生态建筑设备校验涉及到建筑设备如空调、通风、照明、给排水等系统的检测和验证，以及建筑外围护结构、节能材料等方面的检测。</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城市生态建筑设备校验的定义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9906" b="990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城市生态建筑设备校验的重要性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提高建筑质量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通过设备校验，可以及时发现设备存在的问题，采取相应的措施进行维修或更换，从而提高建筑的整体质量和使用寿命。</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保障安全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设备校验可以确保建筑内的设备符合安全标准，防止因设备故障或劣化导致的安全事故。</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节能环保</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通过设备校验，可以检测设备的能效和环保性能，从而采取相应的节能和环保措施，降低建筑能耗和排放，促进可持续发展。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前期准备</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了解建筑设备的基本情况，收集相关资料和技术参数，制定校验计划和方案。</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现场检测</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按照校验计划和方案，对建筑设备进行实地检测，记录相关数据和现象。</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结果分析</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对检测数据进行整理和分析，评估设备的性能、安全和环保等方面的情况。</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报告编制</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根据结果分析，编制设备校验报告，提出相应的建议和改进措施。</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城市生态建筑设备校验的流程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城市生态建筑设备校验工艺流程现状分析</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资源浪费和环境污染</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现有工艺流程中存在资源浪费和环境污染的问题，不符合绿色、环保的生态理念。</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设备校验效率低下</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当前工艺流程中，设备校验环节繁琐，导致校验效率低下，影响整体项目进度。</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校验结果准确性不高</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由于流程中存在一些不确定因素，导致设备校验结果的准确性受到影响。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当前工艺流程的问题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流程设计不合理</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现有工艺流程在设计上存在缺陷，未能充分考虑实际操作中的效率和准确性问题。</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技术水平限制</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受限于当前技术水平，难以实现更加高效、准确的设备校验。</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缺乏有效的监管机制</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对设备校验环节的监管不足，导致一些问题得不到及时发现和解决。</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问题产生的原因分析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对现有工艺流程的评价与反思</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评价</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现有工艺流程在效率和准确性方面存在明显不足，需要改进和优化。</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反思</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在追求高效率、高准确性的同时，应注重绿色、环保的生态理念，实现可持续发展。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https://d.book118.com/426115132222010051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2024-09-17T20:57:31.372</cp:lastPrinted>
  <dcterms:created xsi:type="dcterms:W3CDTF">2024-09-17T12:57:31Z</dcterms:created>
  <dcterms:modified xsi:type="dcterms:W3CDTF">2024-09-17T12:57:33Z</dcterms:modified>
</cp:coreProperties>
</file>