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91AB106-08C1-46C9-B603-29CE60E527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B04C52-C5FB-4287-BAC5-DD58C22EE9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EC1885-B205-42FF-A856-AD8D5E90A9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E96E68A-DCEB-43DA-BE6D-70403CCC6B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29617D-D7C0-41C9-A100-686C468907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594925B-D036-461C-BEB4-EB785177BB0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6206FF9-92EA-4481-8F30-7D3821109A3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C5CC6F-E43A-4216-98BF-EA778233CD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6B125C-A9C7-40DB-859D-1DEDC702DC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3A22D6-1C60-42F9-BD02-D904FAC686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60CB5E-5BDC-4975-A3D4-B6CE294871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6115203010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单体地质灾害风险评估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地质灾害类型与特点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风险评估方法与技术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单体地质灾害风险评估实践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风险评估结果分析与解读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风险防范与应对措施建议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引言</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评估单体地质灾害风险，为防灾减灾提供科学依据。</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通过对单体地质灾害的详细调查和分析，了解其发育规律、危害程度和影响因素。</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为单体地质灾害的监测、预警和治理提供决策支持。</a:t>
              </a:r>
            </a:p>
          </p:txBody>
        </p:sp>
      </p:grpSp>
      <p:pic>
        <p:nvPicPr>
          <p:cNvPr id="14" name="Picture 14"/>
          <p:cNvPicPr>
            <a:picLocks noChangeAspect="1"/>
          </p:cNvPicPr>
          <p:nvPr/>
        </p:nvPicPr>
        <p:blipFill>
          <a:blip r:embed="rId2"/>
          <a:srcRect l="16708" r="16708"/>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667" r="16667"/>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包括滑坡、崩塌、泥石流等单体地质灾害。</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明确评估对象</a:t>
            </a:r>
          </a:p>
        </p:txBody>
      </p:sp>
      <p:pic>
        <p:nvPicPr>
          <p:cNvPr id="5" name="Picture 5"/>
          <p:cNvPicPr>
            <a:picLocks noChangeAspect="1"/>
          </p:cNvPicPr>
          <p:nvPr/>
        </p:nvPicPr>
        <p:blipFill>
          <a:blip r:embed="rId2"/>
          <a:srcRect l="15708" r="15708"/>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根据地质灾害的发育情况和危害程度，划定评估区域。</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确定评估区域</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考虑地质灾害的发育周期和影响因素的变化情况，确定评估的时间范围。</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界定评估时间</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地质灾害类型与特点</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4004" b="2400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91" r="59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滑坡</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定义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滑坡是指斜坡上的岩土体在重力作用下，沿着一定的软弱面或软弱带整体地或分散地顺坡向下滑动的地质现象。</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形成条件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地形坡度较陡、岩土体结构松散、降雨或地震等诱发因素。</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危害</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滑坡会破坏房屋、道路、农田等，造成人员伤亡和财产损失。</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8333" b="833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崩塌是指较陡斜坡上的岩土体在重力作用下突然脱离母体崩落、滚动、堆积在坡脚（或沟谷）的地质现象。</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高陡边坡、节理裂隙发育、降雨或地震等诱发因素。</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形成条件</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崩塌会堵塞河道、砸毁建筑物、造成人员伤亡等。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危害</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崩塌</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94" r="2509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泥石流是指在山区或者其他沟谷深壑，地形险峻的地区，因为暴雨、暴雪或其他自然灾害引发的山体滑坡并携带有大量泥沙以及石块的特殊洪流。</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形成条件</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地形陡峭、松散物质丰富、短时间内大量水流。</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危害</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泥石流具有突然性以及流速快，流量大，物质容量大和破坏力强等特点，会冲毁房屋、道路、桥梁等设施，造成人员伤亡和财产损失。</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泥石流</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2333" b="123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危害</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地面塌陷会破坏房屋、道路等基础设施，造成人员伤亡和财产损失。</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地面塌陷是指地表岩、土体在自然或人为因素作用下，向下陷落，并在地面形成塌陷坑（洞）的一种地质现象。</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形成条件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可溶岩分布区、地下水位波动大、人类工程活动。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地面塌陷</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风险评估方法与技术</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专家评估法</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利用专家经验、知识和判断力，对单体地质灾害的风险进行主观评估。</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历史类比法</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通过对比历史地质灾害事件与当前单体地质灾害的相似性，推断可能的风险等级。</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模糊综合评判法</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运用模糊数学理论，将单体地质灾害的多个风险因素进行综合考量，得出风险等级的模糊评判结果。</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定性评估方法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风险评估指数法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通过建立风险评估指标体系，对单体地质灾害的各风险因素进行量化评分，计算风险评估指数，确定风险等级。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数值模拟法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利用数值模拟技术，对单体地质灾害的发生、发展过程进行模拟预测，分析可能的影响范围和危害程度，评估风险大小。</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概率风险评估法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通过分析单体地质灾害各风险因素的概率分布，计算不同风险等级的发生概率，为风险管理决策提供依据。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定量评估方法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综合评估方法</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将单体地质灾害风险评估问题分解为多个层次和因素，通过构建判断矩阵和计算权重，得出各风险因素的相对重要性，进行综合评估。</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灰色关联分析法</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运用灰色系统理论，分析单体地质灾害各风险因素之间的关联度，确定主要风险因素和次要风险因素，进行综合评估。</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人工智能评估法</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利用人工智能技术，如神经网络、支持向量机等，对单体地质灾害的各风险因素进行智能识别、分类和评估，提高评估的准确性和效率。</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层次分析法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https://d.book118.com/426115203010010045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2024-09-13T17:11:04.880</cp:lastPrinted>
  <dcterms:created xsi:type="dcterms:W3CDTF">2024-09-13T09:11:04Z</dcterms:created>
  <dcterms:modified xsi:type="dcterms:W3CDTF">2024-09-13T09:11:06Z</dcterms:modified>
</cp:coreProperties>
</file>