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A922B-6604-49FA-8129-48FC6CA3A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7621D-3512-4F32-8C07-C20E9254E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BAB78-DD00-469A-8470-ABAD67958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031344-DA9A-40EE-A7F5-2297C7DEE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522CDD-A7F2-4173-A02F-04041682E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CCC1DB-BDD7-4A9C-AF2C-612001B0D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1B8E76-20EB-42BE-ACDB-C16ECE697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E4404-A808-47A7-8F42-84B67A043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0E8250-600B-4BB1-A6A0-EA7DB9153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479AA-3860-4212-BBF1-6DF9AEEAD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6F1D3-D85F-4675-83B1-713AEAABC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122053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护士培训与医患关系的改善与沟通技巧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汇报时间：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护士培训的重要性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医患关系现状与问题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沟通技巧在护士培训中的应用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护士在改善医患关系中的角色与责任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护士培训的重要性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34" r="314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提高护理服务质量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培训能够加强护士的沟通技巧和人文关怀能力，使护士更加关注患者的需求和感受，增强患者对护理服务的满意度。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培训能够使护士掌握更多的护理技能和知识，提高护理操作的科学性和准确性，从而提高护理服务质量。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97" r="139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增强护士的责任感和使命感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培训能够使护士更加明确自己的职责和使命，认识到护理工作的重要性和价值，从而增强护士的责任感和使命感。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培训能够培养护士的职业素养和道德观念，使护士更加忠诚于自己的职业，提高护士的职业形象和社会地位。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7719" r="27719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培训能够使护士掌握最新的护理理念和技术，了解学科发展的动态和趋势，从而提升自身的专业技能和知识水平。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培训能够加强护士的团队协作和沟通能力，提高护士在临床工作中的应对能力和解决问题的能力。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提升护士的专业技能和知识水平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医患关系现状与问题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250" b="6250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医疗资源分配不均，导致患者就医困难，容易引发不满情绪。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患者对医疗知识了解不足，对治疗期望过高，与医护人员之间存在信息不对称。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医护人员与患者之间沟通不畅，导致误解和矛盾。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医疗资源不足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沟通障碍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医患关系紧张的原因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频繁的医患矛盾会损害医护人员在公众心目中的形象。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医患矛盾影响医护人员的工作积极性，阻碍医疗事业的发展。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医患矛盾导致患者不信任医护人员，影响治疗效果。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6390" r="26390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损害医护形象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阻碍医疗事业发展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影响患者治疗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医患矛盾的负面影响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良好的医患关系有助于提高医疗服务质量，提升患者满意度。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改善医患关系有助于维护医护人员在公众心目中的良好形象。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和谐的医患关系能够调动医护人员的工作积极性，推动医疗事业的发展。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维护医护形象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促进医疗事业发展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改善医患关系的必要性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沟通技巧在护士培训中的应用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保持真诚的态度，尊重患者的人格和隐私，建立信任关系。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耐心倾听患者的需求和问题，理解患者的感受，给予回应和关怀。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用简单明了的语言表达信息，避免使用专业术语，确保沟通无障碍。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及时回应患者的问题和需求，有效传递信息，避免延误和误解。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真诚与尊重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清晰与准确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及时与有效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有效沟通的原则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28" t="47900" r="43371"/>
          <a:stretch>
            <a:fillRect/>
          </a:stretch>
        </p:blipFill>
        <p:spPr>
          <a:xfrm>
            <a:off x="253270" y="3125078"/>
            <a:ext cx="5790019" cy="280876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27171" y="123630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27171" y="2584561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27171" y="385950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27171" y="521288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77760" y="154524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学习如何运用适当的语言与患者交流，包括语气、语速和措辞等。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077760" y="280796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掌握身体语言、面部表情和目光接触等非语言沟通方式的应用。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77760" y="414173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学会关注患者的情感需求，提供情感支持和安慰。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77760" y="544511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学习如何处理医患之间的矛盾和冲突，化解纠纷，维护和谐关系。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77760" y="113743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语言沟通技巧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77760" y="248702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非语言沟通技巧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077760" y="378635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情感支持技巧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077760" y="510765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冲突解决技巧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沟通技巧的培训内容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https://d.book118.com/426122053015010100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2024-09-23T22:54:58.449</cp:lastPrinted>
  <dcterms:created xsi:type="dcterms:W3CDTF">2024-09-23T14:54:58Z</dcterms:created>
  <dcterms:modified xsi:type="dcterms:W3CDTF">2024-09-23T14:55:00Z</dcterms:modified>
</cp:coreProperties>
</file>