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91BF6C-865E-44D9-9D6C-741A397822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7359A4-B609-4550-904A-69722DEBE3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7AEBF2-910F-4D7D-89EC-6936DFF07D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65B6B9-E739-46B8-A7B8-4E11BC66B9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5DE799-3508-4A6D-B4C9-593A0C1A26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AC4100-A471-46C4-8B80-299EF2C8DA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55DC42-3D18-4210-8911-FD4F7BB9DB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554791-DA71-4572-9FEA-402F16C4A8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733299-D8BF-44CB-8530-75F8EBB014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0904C5-9220-4148-A224-99405174E1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6FBE6A-577F-4E67-8BA4-2DE064FA9A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12304414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监统编XXXX湖南建筑工程验收备案各类往来文函用表编</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2024-01-19</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建筑工程验收备案概述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往来文函用表编的重要性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各类往来文函用表的编制要点</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建筑工程验收备案的实施与监管</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往来文函用表编在建筑工程中的应用实例</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建筑工程验收备案概述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促进建筑市场规范发展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通过验收备案制度的实施，推动建筑行业规范发展，提高行业整体水平。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确保建筑工程质量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通过验收备案，对建筑工程进行全面、严格的检查，确保工程符合设计要求和施工规范，保障工程质量安全。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维护消费者权益</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验收备案是对消费者权益的保障，确保购房者或使用者能够购买到或使用到质量合格的建筑产品。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验收备案的目的和意义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验收备案的适用范围和对象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适用范围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适用于各类新建、改建、扩建的建筑工程项目，包括住宅、公共建筑、工业厂房等。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适用对象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建筑工程的建设单位、施工单位、监理单位等相关责任主体。</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组织验收</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相关部门组织专家或委托专业机构对工程进行现场检查、测试和评估。</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颁发证书</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相关部门审核通过后，颁发建筑工程竣工验收备案证书，标志着工程正式完成验收备案程序。</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备案登记</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经验收合格的工程，建设单位需向相关部门提交备案登记申请，并提供相关证明材料。</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申请验收</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建设单位在工程竣工后，向相关部门提交验收申请，并提供相关资料。</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验收备案的流程和步骤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往来文函用表编的重要性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避免信息误解</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通过标准化的往来文函用表，可以确保信息的准确传递，避免因表述不清或理解错误而导致的工作延误或纠纷。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统一沟通语言</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使用规范的往来文函用表，可以使得参与建筑工程的各方能够使用统一的语言进行沟通，提高沟通效率。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确保信息准确传递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往来文函用表是建筑工程管理流程中的重要组成部分，规范的使用可以强化整个管理流程，确保工程的顺利进行。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强化流程管理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往来文函用表记录了建筑工程过程中的重要信息，是工程档案的重要组成部分，规范的使用可以完善工程档案，便于后续的查阅和审计。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完善工程档案</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规范建筑工程管理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通过使用标准化的往来文函用表，可以简化工作流程，减少不必要的沟通和协调时间，从而提高工作效率。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提高工作质量</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规范的往来文函用表使用可以确保信息的准确性和完整性，避免因信息错误或遗漏而导致的工作质量问题。同时，也有助于提高工程管理的整体水平，提升工程质量。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提升工作效率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提高工作效率和质量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各类往来文函用表的编制要点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申请表格的基本信息</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包括申请单位名称、项目名称、建设地址、联系人及联系方式等。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申请事项的具体描述</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明确申请备案的建筑工程项目、验收阶段、验收内容等。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相关证明材料的附件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提供与申请事项相关的证明材料，如施工许可证、规划许可证等。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申请表格的编制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包括批复单位名称、批复文件编号、批复日期等。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批复文件的基本信息</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针对申请表格中提出的申请事项，给出明确的批复意见。</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对申请事项的明确回复</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对建筑工程项目在验收备案过程中需要遵守的相关规定和要求进行说明。</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相关要求的说明</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批复文件的编制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https://d.book118.com/426123044141010042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2024-09-10T03:06:03.043</cp:lastPrinted>
  <dcterms:created xsi:type="dcterms:W3CDTF">2024-09-09T19:06:03Z</dcterms:created>
  <dcterms:modified xsi:type="dcterms:W3CDTF">2024-09-09T19:06:05Z</dcterms:modified>
</cp:coreProperties>
</file>