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23ABB-05AC-4839-8466-E7E64692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21B8F-3B49-41B1-B64B-27CE1251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9E1F9-8C48-41FA-B71F-B0534545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D590A-DF60-4374-80DD-9A2D6E47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48A65-5EF5-403F-9A75-3CC7017C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93D81F-8FFC-4E4D-B79B-19C48487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02A99-D81A-4D5F-ABCD-39944E75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F7EAC-1C9C-42EE-AA97-A488E45D4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D9407-C046-4299-81AA-07D28B82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79421-FED8-408F-857E-1CF3C147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F42FB-86B8-45A2-B63E-97010DA1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28" r:id="rId2"/>
    <p:sldLayoutId id="2147486229" r:id="rId3"/>
    <p:sldLayoutId id="2147486230" r:id="rId4"/>
    <p:sldLayoutId id="2147486231" r:id="rId5"/>
    <p:sldLayoutId id="2147486232" r:id="rId6"/>
    <p:sldLayoutId id="2147486233" r:id="rId7"/>
    <p:sldLayoutId id="2147486234" r:id="rId8"/>
    <p:sldLayoutId id="2147486235" r:id="rId9"/>
    <p:sldLayoutId id="2147486236" r:id="rId10"/>
    <p:sldLayoutId id="21474862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2314401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行政文员职业生涯规划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自我认知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职业目标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职业技能提升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职业发展路径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实践经验积累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了解自己的性格特点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他人反馈：通过与同事、朋友、家人等交流，了解他人眼中的自己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自我评估：对自己的性格、兴趣、价值观等方面进行深入思考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测评工具：使用性格测试、职业倾向测试等工具，更全面地了解自己的性格特点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职业匹配：根据性格特点，选择适合自己的职业方向和发展路径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分析自己的优势和不足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优势：具备行政文员所需的基本技能和知识，如办公软件操作、文件管理、沟通协调等。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不足：缺乏相关的工作经验和职业规划，需要不断学习和提升自己的能力。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改进措施：通过参加培训、学习交流等方式，不断增强自己的专业技能和职业素养。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未来规划：根据自身优势和不足，制定合理的职业发展规划，不断提升自己的职业竞争力。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明确自己的职业兴趣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了解自己的兴趣爱好和优势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制定职业规划和发展计划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不断学习和提升自己的能力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确定自己的职业方向和目标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职业目标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确定短期职业目标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短期职业目标定义：在一定时间内希望达到的职业高度或成就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制定短期职业目标的重要性：明确方向，避免盲目行动，提高工作效率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如何制定短期职业目标：结合自身兴趣、能力、市场需求等因素，制定具体、可衡量的目标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实现短期职业目标的途径：制定计划，积极行动，不断调整和优化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制定长期职业目标</a:t>
            </a:r>
            <a:endParaRPr lang="zh-CN" altLang="en-US"/>
          </a:p>
        </p:txBody>
      </p:sp>
      <p:sp>
        <p:nvSpPr>
          <p:cNvPr id="1049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确定职业发展方向：根据个人兴趣、能力和市场需求，明确职业发展的方向和目标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设定具体目标：制定具体的职业发展目标，包括职位、薪资、技能等方面的要求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制定实现目标的计划：制定详细的计划，包括学习、培训、实践等方面的安排，以实现职业发展目标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不断调整和优化目标：根据个人发展和市场需求的变化，不断调整和优化职业发展目标，确保目标的可行性和有效性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明确职业目标实现的具体步骤</a:t>
            </a:r>
            <a:endParaRPr lang="zh-CN" altLang="en-US"/>
          </a:p>
        </p:txBody>
      </p:sp>
      <p:sp>
        <p:nvSpPr>
          <p:cNvPr id="1049316" name="Freeform 19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539053"/>
            <a:ext cx="2149867" cy="1378063"/>
          </a:xfrm>
          <a:custGeom>
            <a:gdLst>
              <a:gd name="T0" fmla="*/ 0 w 5260"/>
              <a:gd name="T1" fmla="*/ 3425 h 3426"/>
              <a:gd name="T2" fmla="*/ 5259 w 5260"/>
              <a:gd name="T3" fmla="*/ 1353 h 3426"/>
              <a:gd name="T4" fmla="*/ 5259 w 5260"/>
              <a:gd name="T5" fmla="*/ 0 h 3426"/>
              <a:gd name="T6" fmla="*/ 0 w 5260"/>
              <a:gd name="T7" fmla="*/ 2074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3"/>
                </a:lnTo>
                <a:lnTo>
                  <a:pt x="5259" y="0"/>
                </a:lnTo>
                <a:lnTo>
                  <a:pt x="0" y="2074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18" name="Freeform 20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362076"/>
            <a:ext cx="2149867" cy="1378063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20" name="Freeform 21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3185100"/>
            <a:ext cx="2149867" cy="137806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932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04313"/>
            <a:ext cx="2149867" cy="1381610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24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1524447"/>
            <a:ext cx="2149867" cy="55867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6" name="Freeform 24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2358266"/>
            <a:ext cx="2149867" cy="55867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5259 w 5260"/>
              <a:gd name="T9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Freeform 25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08400" y="3181289"/>
            <a:ext cx="2149867" cy="558676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0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608400" y="4006218"/>
            <a:ext cx="2149867" cy="55685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2" name="Freeform 22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08400" y="4827336"/>
            <a:ext cx="2149867" cy="1381610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49334" name="Freeform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08400" y="5650360"/>
            <a:ext cx="2149867" cy="55867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6" name="Freeform 26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4829241"/>
            <a:ext cx="2149867" cy="556857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8" name="正文"/>
          <p:cNvSpPr txBox="1"/>
          <p:nvPr>
            <p:custDataLst>
              <p:tags r:id="rId13"/>
            </p:custDataLst>
          </p:nvPr>
        </p:nvSpPr>
        <p:spPr>
          <a:xfrm>
            <a:off x="2836787" y="1501585"/>
            <a:ext cx="8741555" cy="59267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制定短期目标：根据个人情况，制定可实现、具体、明确、量化的短期目标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14"/>
            </p:custDataLst>
          </p:nvPr>
        </p:nvSpPr>
        <p:spPr>
          <a:xfrm>
            <a:off x="2836787" y="2289681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制定中期目标：在短期目标的基础上，制定更具挑战性的中期目标，考虑行业、职位等因素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15"/>
            </p:custDataLst>
          </p:nvPr>
        </p:nvSpPr>
        <p:spPr>
          <a:xfrm>
            <a:off x="2836787" y="3118420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制定长期目标：在中期目标的基础上，制定更为长远的目标，考虑个人兴趣、市场需求等因素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16"/>
            </p:custDataLst>
          </p:nvPr>
        </p:nvSpPr>
        <p:spPr>
          <a:xfrm>
            <a:off x="2836787" y="3947158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目标调整：根据个人发展情况和市场变化，及时调整目标，保持灵活性和适应性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17"/>
            </p:custDataLst>
          </p:nvPr>
        </p:nvSpPr>
        <p:spPr>
          <a:xfrm>
            <a:off x="2836787" y="4775897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行动计划：为实现目标制定具体的行动计划，包括学习、实践、培训等方面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18"/>
            </p:custDataLst>
          </p:nvPr>
        </p:nvSpPr>
        <p:spPr>
          <a:xfrm>
            <a:off x="2836787" y="5604636"/>
            <a:ext cx="8741555" cy="63349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持续跟进：定期评估进度，检查成果，及时调整行动计划，确保目标的实现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职业技能提升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学习行政管理知识</a:t>
            </a:r>
            <a:endParaRPr lang="zh-CN" altLang="en-US"/>
          </a:p>
        </p:txBody>
      </p:sp>
      <p:sp>
        <p:nvSpPr>
          <p:cNvPr id="10494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掌握行政管理基本理论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学习行政管理法律法规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了解行政管理流程和规范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掌握行政管理技能和方法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提高沟通协调能力</a:t>
            </a:r>
            <a:endParaRPr lang="zh-CN" altLang="en-US"/>
          </a:p>
        </p:txBody>
      </p:sp>
      <p:sp>
        <p:nvSpPr>
          <p:cNvPr id="10495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提升沟通效率：有效沟通、提高沟通效率、减少误解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增强沟通效果：达成共识、促进合作、提高工作效率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掌握沟通技巧：学会倾听、表达清晰、尊重他人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增强沟通意识：主动沟通、积极反馈、及时解决问题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https://d.book118.com/426123144013010034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行政文员职业生涯规划</vt:lpstr>
      <vt:lpstr>目录</vt:lpstr>
      <vt:lpstr>单击添加章节标题</vt:lpstr>
      <vt:lpstr>自我认知</vt:lpstr>
      <vt:lpstr>了解自己的性格特点</vt:lpstr>
      <vt:lpstr>分析自己的优势和不足</vt:lpstr>
      <vt:lpstr>明确自己的职业兴趣</vt:lpstr>
      <vt:lpstr>职业目标</vt:lpstr>
      <vt:lpstr>确定短期职业目标</vt:lpstr>
      <vt:lpstr>制定长期职业目标</vt:lpstr>
      <vt:lpstr>明确职业目标实现的具体步骤</vt:lpstr>
      <vt:lpstr>职业技能提升</vt:lpstr>
      <vt:lpstr>学习行政管理知识</vt:lpstr>
      <vt:lpstr>提高沟通协调能力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2024-09-03T01:06:22.129</cp:lastPrinted>
  <dcterms:created xsi:type="dcterms:W3CDTF">2024-09-02T17:06:22Z</dcterms:created>
  <dcterms:modified xsi:type="dcterms:W3CDTF">2024-09-02T17:06:24Z</dcterms:modified>
</cp:coreProperties>
</file>