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E152-880E-411C-87EA-61F22137D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82B3A-4370-411C-BD44-AB110D4C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69BF7-0F25-4B61-BA99-10D2B57FE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64668-15DF-4BF1-A659-DED5254F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3D615-DB13-4514-8E81-59857E5C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96D85-F9FD-43ED-A7EA-8EAF84C5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365D12-0CF0-491B-BDD3-6E90AB41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10046-6C73-4493-9572-B06A9C16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04B24-90F2-46EB-BBBB-D70BE903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9A3B2-37F0-4DF9-A178-D8E889249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54881-705E-4B65-AE5F-3A152985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24123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健康养生旅游的特色项目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健康养生旅游的成功案例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健康养生旅游是一种将健康与旅游相结合的全新旅游方式，旨在通过旅游活动促进身心健康，提高生活质量。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它融合了医疗、康复、美容、健身等多种健康服务与旅游活动，为旅游者提供全方位、个性化的健康养生体验。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健康养生旅游的定义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20世纪60年代，随着世界范围内健康意识的提高，健康养生旅游开始萌芽。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20世纪90年代，随着人们对生活质量要求的提高，健康养生旅游逐渐发展成为一种独立的旅游方式。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进入21世纪，健康养生旅游逐渐成为全球旅游市场的重要组成部分，受到广泛欢迎。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健康养生旅游的发展历程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通过健康养生旅游，人们可以放松身心，缓解压力，改善睡眠质量，提高生活质量。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健康养生旅游活动有助于改善身体状况，增强免疫力，预防疾病，促进身心健康。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丰富文化体验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健康养生旅游不仅是一种身体上的享受，更是一种文化上的体验。通过参加健康养生旅游，人们可以了解不同地域的文化特色和风俗习惯。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带动经济发展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健康养生旅游的发展可以带动相关产业的发展，如酒店、餐饮、交通等，为当地经济带来新的增长点。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健康养生旅游的意义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健康养生旅游的类型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借助温泉的天然资源，为游客提供放松身心的养生体验。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温泉中含有丰富的矿物质和微量元素，有助于缓解疲劳、促进血液循环和改善皮肤状况。温泉养生旅游通常包括泡温泉、按摩、桑拿等放松项目，有助于减轻压力、舒缓肌肉酸痛和促进身心健康。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温泉养生旅游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利用森林的清新空气和宁静环境，为游客提供身心的养生体验。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森林中富含负氧离子，有助于净化空气和改善呼吸系统健康。森林养生旅游通常包括徒步、瑜伽、冥想等项目，有助于放松身心、调节情绪和提高免疫力。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森林养生旅游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借助乡村的宁静与自然环境，为游客提供回归自然的养生体验。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乡村的清新空气、绿色食品和简单的生活方式有助于缓解城市生活的压力和焦虑。乡村养生旅游通常包括农家乐、果园采摘、农田耕作等项目，有助于体验自然、放松心情和培养健康的生活方式。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乡村养生旅游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以保护生态环境为前提，为游客提供亲近自然的养生体验。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养生旅游强调对环境的尊重和保护，通过参与生态保护活动，让游客更加了解和关注生态环境问题。生态养生旅游项目包括生态探险、野生动植物观察、环保志愿者活动等，旨在提高游客的环保意识和生态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生态养生旅游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健康养生旅游的特色项目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83" r="1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通过各种姿势和呼吸练习来达到锻炼身体和内心的效果，对于身心健康有很大的益处。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通过静心和专注来达到内心的平静，有助于减轻压力和焦虑，提高专注力和创造力。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瑜伽和冥想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3" b="2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提供营养均衡的食物，包括各种蔬菜、水果、全谷类、蛋白质来源等，以满足游客的饮食需求。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提供营养知识和饮食建议，帮助游客建立健康的饮食习惯和生活方式。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健康饮食和营养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营养讲座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健身和运动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健身课程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提供各种健身课程，如瑜伽、普拉提、力量训练等，以满足不同游客的健身需求。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户外运动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提供户外运动项目，如徒步、骑行、攀岩等，让游客在自然环境中享受运动的乐趣。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https://d.book118.com/426124123141010043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2024-09-11T14:37:49.582</cp:lastPrinted>
  <dcterms:created xsi:type="dcterms:W3CDTF">2024-09-11T06:37:49Z</dcterms:created>
  <dcterms:modified xsi:type="dcterms:W3CDTF">2024-09-11T06:37:52Z</dcterms:modified>
</cp:coreProperties>
</file>