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0FE6C-CCA7-4940-8880-A5037009F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7E21A-B094-444C-9657-88FADD017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9B7E6-E0A3-45B3-A2FD-50AEA10E2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C3456-3333-425F-81F5-0AE54EA15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D18D3E-D656-44EE-8C1D-C7C113E8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73942E-5723-45C9-BDE2-191491325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C0EAD6-06AC-485F-AC1F-E47E40E2E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F45FE-5398-426D-99E7-348CB64E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8DC42-A61A-4B50-A195-21B21E42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CC1E0-CC3B-4C3A-AC45-591916B6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F60C7-5221-4BD9-86BE-45D74D1B2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3015514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建筑钢结构焊接技术的研究方法与论文写作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焊接方法与工艺参数选择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材料选择与性能要求分析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实验设计与数据分析方法论述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论文写作指导与技巧分享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高层建筑、大跨度空间结构广泛应用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随着城市化进程加快，高层建筑、大跨度空间结构如体育场馆、会展中心等不断增多，对钢结构的强度、稳定性和耐久性提出更高要求。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钢结构住宅逐渐兴起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钢结构住宅具有轻质高强、节能环保、施工速度快等优点，逐渐成为新型住宅体系的重要发展方向。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装配式建筑推动钢结构发展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装配式建筑采用标准化设计、工厂化生产、装配化施工等方式，钢结构在其中扮演重要角色，推动建筑工业化进程。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建筑钢结构发展现状及趋势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焊接连接是钢结构主要连接方式之一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焊接连接具有构造简单、用料经济、不削弱构件截面、加工简便、连接刚度大、密封性能好等优点，在建筑钢结构中得到广泛应用。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高强度钢材焊接技术需求增加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随着高强度钢材的广泛应用，对焊接技术的要求也越来越高，需要研究和发展适应高强度钢材的焊接工艺和方法。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自动化、智能化焊接技术发展趋势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随着科技的进步，自动化、智能化焊接技术逐渐成为发展趋势，提高焊接质量和效率，降低劳动强度和成本。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焊接技术在建筑钢结构中应用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研究目的与意义阐述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焊接技术的发展有助于实现绿色建筑和可持续发展目标，提高建筑结构的环保性、节能性和耐久性。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促进绿色建筑和可持续发展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通过研究和发展先进的焊接技术，提高建筑钢结构的焊接质量和效率，满足高层建筑、大跨度空间结构等复杂工程的建造需求。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提高建筑钢结构焊接质量和效率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焊接技术是建筑钢结构行业的关键技术之一，通过研究和创新，推动行业技术进步和产业升级。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推动建筑钢结构行业技术进步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国内在建筑钢结构焊接技术方面取得了一定成果，但在高强度钢材焊接、自动化智能化焊接等方面仍需加强研究和创新。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国外在建筑钢结构焊接技术方面处于领先地位，特别是在高强度钢材焊接、机器人焊接等方面具有较为成熟的技术和经验。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未来建筑钢结构焊接技术将朝着自动化、智能化、高效化、环保化方向发展，同时注重提高焊接质量和降低成本。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焊接方法与工艺参数选择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250" b="1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电弧焊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气体保护焊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电阻焊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常见焊接方法介绍及特点分析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利用电弧产生高温，使焊条和母材熔化形成焊缝，适用于各种钢结构的焊接。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利用高能量密度的激光束作为热源进行焊接，具有热影响区小、变形小、速度快等优点。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在惰性气体或活性气体的保护下，进行电弧焊接，可防止氧化和氮化，提高焊接质量。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利用电流通过焊件时产生的电阻热进行焊接，适用于薄板、钢筋等材料的焊接。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电流大小直接影响焊缝的熔深和熔宽，过大或过小都会导致焊接缺陷。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焊接电流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焊接速度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电弧电压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保护气体成分和流量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速度过快易导致焊缝未熔合、气孔等缺陷，速度过慢则会引起烧穿、变形等问题。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电压过高会导致焊缝宽度增加、熔深减小，电压过低则会引起电弧不稳、飞溅增加。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保护气体成分和流量对焊缝质量和外观有重要影响，需根据焊接材料和工艺要求进行选择。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工艺参数对焊接质量影响研究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通过正交试验或响应面法等方法优化工艺参数组合，提高焊接效率和质量。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采用智能控制技术实现焊接过程的自动化和智能化，减少人为因素对焊接质量的影响。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推广高效、节能、环保的焊接方法和设备，降低生产成本和能耗。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优化工艺参数提高焊接效率和质量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案例分析：成功应用案例分享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某大型钢结构桥梁采用激光焊接技术，通过优化工艺参数实现了高效、高质量的焊接，缩短了工期，降低了成本。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某高层建筑钢结构采用气体保护焊进行焊接，通过严格控制工艺参数和采用先进的焊接设备，保证了焊缝质量和外观要求，提高了建筑整体的安全性和美观性。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某汽车制造厂采用电阻焊进行车身焊接，通过优化工艺参数和采用自动化焊接设备，实现了高效、稳定的生产，提高了产品质量和生产效率。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材料选择与性能要求分析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具有良好的可塑性和可焊性，广泛应用于建筑结构中。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碳素结构钢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具有较高的强度和韧性，适用于大跨度和重载结构。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低合金高强度钢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具有良好的耐腐蚀性能，适用于室外和潮湿环境。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耐候钢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具有优异的耐腐蚀性和美观性，但焊接难度较大。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不锈钢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常用建筑钢材料介绍及性能比较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625" r="21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材料的金相组织对焊接质量的影响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如晶粒度、夹杂物等会影响焊接接头的强度和韧性。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材料的化学成分对焊接性能的影响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不同元素含量会影响焊接接头的力学性能和耐腐蚀性能。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材料的物理性能对焊接过程的影响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如导热性、膨胀系数等会影响焊接应力和变形。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材料选择对焊接性能影响分析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201" r="24201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减少材料浪费和库存成本。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优化材料采购和库存管理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提高焊接效率，降低人工成本。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推广使用高效焊接技术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将余料用于其他工程或制作成小型构件。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加强余料回收和再利用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减少现场焊接量，提高材料利用率。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采用预制装配式建筑结构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提高材料利用率，降低成本措施探讨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https://d.book118.com/426130155144010051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2024-09-17T13:15:57.338</cp:lastPrinted>
  <dcterms:created xsi:type="dcterms:W3CDTF">2024-09-17T05:15:57Z</dcterms:created>
  <dcterms:modified xsi:type="dcterms:W3CDTF">2024-09-17T05:15:59Z</dcterms:modified>
</cp:coreProperties>
</file>