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4E536-2CDC-43A1-B6CB-3F9C4B7FC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36C69-070C-4CA6-B0CE-1BC152FF0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75C4F-7D10-477E-83D3-16751FA59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E7044-B89D-4D79-A652-4EB1E9613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CEE074-3F8F-417C-956B-ED9A11626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1F90BD-19F1-4A90-8686-58F61E5B0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6C1B23-6258-4A18-95E3-44B353A82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3F28C-78B7-4B0E-917E-6692638A3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4F457-5252-4D46-8D4D-07200B2E6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19258-D6B0-4674-AFE7-E30F851B8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A81B8-8730-45FC-B722-79EDE00CA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310351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护士进修汇报PPT模板设计与护理流程优化相关性分析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护士进修汇报PPT模板设计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护理流程优化实践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PPT模板设计与护理流程优化相关性分析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护士进修汇报PPT模板设计在护理流程优化中的应用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通过进修汇报PPT模板的设计，促使护士对专业知识和技能进行深入学习和思考，提高专业水平。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分析护理流程中存在的问题和不足，提出优化措施，提高护理质量和效率。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通过汇报交流，分享护理实践经验和研究成果，推动护理学科的进步和发展。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简要介绍护士在进修期间学习的课程、掌握的技能和知识要点。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护士进修学习内容概述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详细阐述当前护理流程的现状，指出存在的问题和不足之处。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护理流程现状及问题分析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提出针对性的护理流程优化方案，包括改进措施、实施计划和预期效果。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护理流程优化方案设计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分享进修学习成果在实际护理工作中的应用情况和经验教训。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进修成果在护理工作中的应用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护士进修汇报PPT模板设计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设计应简洁、清晰，避免过多的装饰和复杂的背景，使内容易于理解和记忆。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体现护理专业的特点和要求，使用专业术语和符号，展示护士的专业素养和能力。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充分利用图表、图片、动画等可视化元素，直观地展示数据和事实，提高汇报的吸引力和说服力。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模板设计理念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列出汇报的主要内容和结构，便于听众了解汇报的框架和重点。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包含汇报标题、汇报人姓名、所在医院及科室等信息，设计应简洁大方，突出主题。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正文部分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按照逻辑顺序展开，包括进修背景、学习内容、实践经验、成果展示等部分，每部分使用合适的标题和段落进行区分。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致谢页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感谢听众的聆听和支持，表达谦虚和敬意。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对进修期间的收获进行总结，并展望未来的工作计划和目标。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模板结构布局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模板内容规划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分享在进修过程中参与的实践活动和典型案例，展示如何将所学应用于实际工作中，提高护理质量和效率。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学习内容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详细阐述进修期间学习的理论知识和实践技能，包括新的护理理念、技术、方法等。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进修背景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介绍护士进修的原因、目的和意义，以及所在医院和科室的基本情况。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成果展示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用数据和事实展示进修期间取得的成果和进步，如患者满意度提升、护理质量改善等。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未来计划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展望未来的工作计划和目标，提出改进和优化护理流程的建议和措施。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护理流程优化实践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护理流程现状分析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流程繁琐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当前护理流程存在环节多、操作复杂等问题，影响工作效率。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信息不畅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护理过程中信息传递不畅，易导致沟通障碍和医疗差错。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资源浪费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不合理的护理流程安排可能导致人力、物力等资源浪费。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通过合并、删除冗余环节，使护理流程更加简洁高效。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利用信息技术手段，提高信息传递效率和准确性。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加强信息化建设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根据实际需求，合理安排人力、物力等资源，减少浪费。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护理流程优化策略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https://d.book118.com/426131035110010044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2024-09-12T18:16:01.074</cp:lastPrinted>
  <dcterms:created xsi:type="dcterms:W3CDTF">2024-09-12T10:16:01Z</dcterms:created>
  <dcterms:modified xsi:type="dcterms:W3CDTF">2024-09-12T10:16:03Z</dcterms:modified>
</cp:coreProperties>
</file>