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D51E1-5F52-4A22-A59A-C24162172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F639C-4C3D-4E76-ABDD-3EE982832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B4E85-C0C3-46F5-8B90-2E3063718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2ABF5-38D1-4BF5-A5B0-FED615BE2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AB9B63-B304-41D0-B930-C7691928D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805474-E086-4CE7-9C9C-366B803A6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C191E5-579B-4D49-ADAB-962B81424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98E13-4AC8-4CC3-950A-3F6660F4F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EDCDC-7DC4-4AA2-BF0F-8095A3C98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DC428-391F-4577-8DFC-F6B5AF21F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54FB3-42EC-4D28-B97A-60D12B721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3214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沟通技巧助您成就客户合作伙伴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沟通基础与重要性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倾听技巧在沟通中应用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表达清晰与准确传递信息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提问与反馈在沟通中运用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非语言沟通在合作中影响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建立长期稳固客户关系策略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沟通基础与重要性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07" r="238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沟通是人与人之间通过语言、文字、表情、动作等方式传递信息、交流思想的过程。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沟通在人际交往中起着至关重要的作用，它有助于建立信任、增进理解、达成共识，从而推动个人和组织的成功。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良好的沟通有助于建立合作双方之间的信任关系，增强彼此的信心和安全感。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9" r="1608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通过有效沟通，合作双方可以更快地理解对方的需求和期望，从而提高工作效率和满意度。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良好的沟通环境有助于激发合作双方的创造力和创新精神，共同探索新的解决方案和机会。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良好沟通对合作关系影响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47" b="41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常见的沟通障碍包括语言障碍、文化障碍、心理障碍和物理障碍等。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为了克服沟通障碍，可以采取以下措施：明确沟通目标、选择合适的沟通方式、保持开放心态、倾听对方意见、及时反馈等。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沟通障碍与解决方法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倾听技巧在沟通中应用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通过倾听，可以更好地理解客户的需求和期望，从而为客户提供更精准的服务。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9912" b="991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" r="24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倾听能够展现尊重和关注，有助于建立与客户之间的信任关系。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通过倾听客户的反馈和意见，可以及时发现潜在问题并采取措施解决。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倾听重要性及作用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48" b="183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保持专注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在与客户沟通时，要保持专注，避免分心或打断客户讲话。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在客户表达完观点后，可以通过重述或提问的方式确认自己是否正确理解客户的意图。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鼓励表达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通过点头、微笑等肢体语言鼓励客户表达更多想法和意见。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在客户表达完观点前，不要过早做出评价或提出反驳意见。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避免过早评价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尊重客户的发言权，不要在客户讲话时打断他们。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不打断对方讲话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443" b="444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在倾听过程中，要保持情绪稳定，避免因为个人情绪而影响对客户需求的理解和判断。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控制情绪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表达清晰与准确传递信息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确定沟通目的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在与客户或合作伙伴交流之前，首先要明确自己的沟通目的，是想要传达信息、说服对方还是建立合作关系。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聚焦核心信息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将重要的信息简洁明了地表达出来，避免过多无关紧要的细节干扰对方的注意力。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909" r="890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明确表达目标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口头表达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面对面交流或电话沟通，能够直接传达语气、情感和态度，适用于需要即时反馈或深入讨论的情况。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书面表达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通过邮件、报告或提案等方式，可以详细阐述观点和数据，便于对方深入了解和思考。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选择合适表达方式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确认对方理解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在沟通结束后，可以询问对方是否理解自己的意思，或者让对方复述一遍，以确保信息被正确理解。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使用明确语言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避免使用模棱两可或含糊不清的词汇和表达，确保信息准确无误地传达给对方。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尊重文化差异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在与不同文化背景的客户或合作伙伴交流时，要尊重对方的文化习惯和价值观，避免因文化差异造成误解和冲突。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941" b="1494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48" r="1354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避免歧义和误解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提问与反馈在沟通中运用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https://d.book118.com/426132145120010040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2024-09-06T22:06:16.990</cp:lastPrinted>
  <dcterms:created xsi:type="dcterms:W3CDTF">2024-09-06T14:06:17Z</dcterms:created>
  <dcterms:modified xsi:type="dcterms:W3CDTF">2024-09-06T14:06:19Z</dcterms:modified>
</cp:coreProperties>
</file>