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26C894-9F93-4D90-BF9E-4F6C44C14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D63203-305D-4456-8034-60BB4D5B0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13037B-D57E-4A77-ADCC-ED909D998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F920B5-B03B-4CE3-93B7-0D93BF2368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E4FCB2-4586-4813-9780-6A2E26D6E7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F2D237-37A3-4FFE-B00D-50CC1E553F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568D25-B7BA-49CF-91FF-F166197156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381C9C-0884-4A6B-8549-C0E998F08B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A56CF0-25A6-4069-824F-65F794769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089A45-803A-4D46-9D97-BEB2B372B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B8502-7FCF-41F8-A244-BC394AF0B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32200232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云南省医疗机构不良执业行为记录积分规定试行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不良执业行为定义与分类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积分制度设计与实施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奖惩措施及执行情况回顾</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存在问题与挑战分析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未来发展规划与目标设定</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加强医疗行业管理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通过建立不良执业行为记录积分制度，对医疗机构进行更加全面、客观的评价，提高医疗行业的整体管理水平。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促进医疗机构规范执业</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通过对不良执业行为进行记录和积分，引导医疗机构自觉遵守法律法规和行业规范，规范执业行为。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维护患者合法权益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通过公开透明的不良执业行为记录积分制度，让患者更加了解医疗机构的执业情况，维护患者的知情权和选择权。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适用范围</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本规定适用于云南省内各级各类医疗机构，包括综合医院、专科医院、中医医院、妇幼保健院等。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适用对象</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本规定适用的对象主要是医疗机构的医务人员，包括医生、护士、药师等具有执业资格的人员。同时，医疗机构的管理人员也应遵守本规定。</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排除情况</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对于医疗机构中从事非医疗活动的人员，如行政、后勤等人员，不适用本规定。此外，对于医疗机构在突发事件或紧急情况下采取的应急措施，也不纳入不良执业行为记录积分的范围。</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不良执业行为定义与分类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不良执业行为定义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指医疗机构在执业活动中违反有关法律、法规、规章、制度、诊疗常规和医德医风规范的行为。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属于违法违规行为，对医疗机构的声誉和患者的权益造成损害。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394" r="1739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如未按规定实施医疗质量管理，造成医疗事故或医疗损害等。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违反医疗质量管理规定</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如过度检查、过度治疗、违反手术分级管理等。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违反诊疗规范</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如收受贿赂、索要红包、服务态度恶劣等。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违反医德医风规范</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如违规采购、使用假劣药品和医疗器械等。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违反药品和医疗器械管理规定</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常见类型举例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指对患者影响较小，未造成严重后果的行为。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轻微不良执业行为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792" r="11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一般不良执业行为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严重不良执业行为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292" r="11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指对患者影响较大，可能引发医疗纠纷或投诉的行为。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指对患者造成重大损害，甚至危及生命的行为，或严重违反法律、法规规定的行为。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严重程度划分标准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积分制度设计与实施</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根据医疗机构不良执业行为的性质、情节严重程度、危害程度等因素，采用加权计算的方式，对每项不良执业行为进行评分，评分结果将作为医疗机构执业行为的重要参考。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积分计算方式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以一年为一个积分周期，周期内积分累加计算，周期结束后积分清零。对于严重不良执业行为，可采取跨周期积分措施，以强化管理效果。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积分周期安排</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积分计算方式及周期安排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监督检查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各级卫生健康行政部门应加强对医疗机构的日常监督检查，发现不良执业行为及时记录并上报。同时，鼓励社会各界积极举报医疗机构不良执业行为。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记录管理流程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建立医疗机构不良执业行为记录档案，对每项不良执业行为进行详细记录，包括行为描述、评分结果、处理措施等。记录应真实、准确、完整，并定期进行汇总分析。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625" r="206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监督检查与记录管理流程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信息公示</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各级卫生健康行政部门应定期向社会公示医疗机构不良执业行为记录情况，接受社会监督。公示内容应包括医疗机构名称、不良执业行为描述、评分结果等。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报告制度建立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医疗机构应建立内部报告制度，对发现的不良执业行为及时上报，并配合相关部门进行调查处理。同时，各级卫生健康行政部门应建立向上级主管部门的报告制度，及时反映辖区内医疗机构执业行为情况。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信息公示和报告制度建立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https://d.book118.com/426132200232010054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2024-09-22T05:41:28.002</cp:lastPrinted>
  <dcterms:created xsi:type="dcterms:W3CDTF">2024-09-21T21:41:28Z</dcterms:created>
  <dcterms:modified xsi:type="dcterms:W3CDTF">2024-09-21T21:41:30Z</dcterms:modified>
</cp:coreProperties>
</file>