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0932D-B242-487B-AF27-402096348E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9F6C0-6E70-4E38-B433-BC3ED7AA66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B5FED7-617E-47C4-A88B-ABFC428ABB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1D341C-D501-4B14-9E79-DEF4E1A8E5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C4DC2FF-9252-426B-87E2-9042418B7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563A71-A94D-4D14-9E10-A8F9682E99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032F76-FA82-44C5-9DAA-488F13573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FD1F8E-44E5-4935-9B06-44C5CBCF6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7D0A3-99D1-4445-AEFC-9A39027A6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B30D79-AE3D-4608-82D1-6CD0509A78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164AE-9991-4ADF-8F98-4A0064E09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6133233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概率论与数理统计数理统计的基本知识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时间序列分析初步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概率论基本概念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518246" y="3031027"/>
            <a:ext cx="1788760" cy="673166"/>
          </a:xfrm>
          <a:custGeom>
            <a:rect l="l" t="t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735450" y="3096651"/>
            <a:ext cx="2091473" cy="876386"/>
          </a:xfrm>
          <a:custGeom>
            <a:rect l="l" t="t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893380" y="3977271"/>
            <a:ext cx="4191413" cy="1771824"/>
          </a:xfrm>
          <a:custGeom>
            <a:rect l="l" t="t" r="r" b="b"/>
            <a:pathLst>
              <a:path w="3282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 flipH="1" flipV="1">
            <a:off x="2921288" y="2643640"/>
            <a:ext cx="827699" cy="453011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3748986" y="3704194"/>
            <a:ext cx="1665980" cy="1043620"/>
          </a:xfrm>
          <a:prstGeom prst="line">
            <a:avLst/>
          </a:prstGeom>
          <a:ln w="63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V="1">
            <a:off x="7633452" y="3367611"/>
            <a:ext cx="1134645" cy="857334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2294693" y="4747814"/>
            <a:ext cx="1953876" cy="24574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88616" y="1619074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2271" y="4185805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0247" y="1852437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古典概型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事件与概率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12392" y="1951830"/>
            <a:ext cx="23622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在一定条件下，并不总是发生（或说必然发生）的现象。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56046" y="4599597"/>
            <a:ext cx="2362200" cy="21717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表示事件发生的可能性大小的数值，常用P表示。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3838" y="2197963"/>
            <a:ext cx="2361910" cy="187379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如果每个样本点发生的可能性相等，则事件A发生的概率P(A)等于A中包含的样本点数与样本空间S中包含的样本点数之比。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事件的独立性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如果事件A的发生与否对事件B发生的概率没有影响，则称事件A与B相互独立。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乘法公式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如果事件A与B相互独立，则P(AB)=P(A)P(B)。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条件概率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在事件B发生的条件下，事件A发生的概率，记作P(A|B)。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条件概率与独立性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离散型随机变量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全部可能取到的值是有限个或可列无限多个的随机变量。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随机变量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定义在样本空间S上的实值函数，常用X,Y等表示。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连续型随机变量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可以在某个区间内取任意值的随机变量，其取值是连续不断的。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概率密度函数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连续型随机变量的分布函数是一个连续函数，其导数称为概率密度函数，记作f(x)。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分布函数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描述随机变量取值的概率分布规律的函数，记作F(x)。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随机变量及其分布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数理统计基本概念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研究对象的全体个体组成的集合，通常用一个随机变量及其分布来描述。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从总体中随机抽取的一部分个体组成的集合，用于推断总体的性质。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样本中包含的个体数目，通常用n表示。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样本容量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总体与样本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样本的函数，用于描述样本的特征，如样本均值、样本方差等。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抽样分布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统计量的概率分布，描述了不同样本下统计量的可能取值及其概率。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常用抽样分布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正态分布、t分布、F分布、卡方分布等。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统计量与抽样分布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描述总体特征的量，如总体均值、总体方差等。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参数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用一个具体的数值来估计总体参数的方法，如样本均值作为总体均值的估计。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点估计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根据样本数据构造一个区间，以较大的概率包含总体参数的真值。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区间估计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无偏性、有效性、一致性等。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估计量的评价标准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参数估计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原假设与备择假设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根据问题的背景提出原假设$H_0$和备择假设$H_1$，原假设通常是认为总体参数等于某个特定值，而备择假设则是总体参数不等于该特定值或属于某个特定范围。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检验统计量与拒绝域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构造一个合适的检验统计量，并根据显著性水平$alpha$确定拒绝域，当检验统计量的观测值落入拒绝域时，我们拒绝原假设。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第一类错误与第二类错误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在假设检验中，可能会犯两类错误，第一类错误是当原假设为真时错误地拒绝原假设，第二类错误是当原假设为假时未能拒绝原假设。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假设检验的基本思想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单个正态总体的假设检验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单样本t检验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当总体方差未知且样本量较小时，可以使用单样本t检验对单个正态总体的均值进行假设检验。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样本方差的检验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使用卡方分布对单个正态总体的方差进行假设检验。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https://d.book118.com/426133233010010042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2024-09-09T06:09:25.490</cp:lastPrinted>
  <dcterms:created xsi:type="dcterms:W3CDTF">2024-09-08T22:09:25Z</dcterms:created>
  <dcterms:modified xsi:type="dcterms:W3CDTF">2024-09-08T22:09:27Z</dcterms:modified>
</cp:coreProperties>
</file>