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49DA9-E59C-49E8-9D41-A376BC49B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5B650-4AAF-4308-89CD-2FA681BF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44C1E-31D6-43F7-8042-1CFDF202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8D746-2A1F-4989-A0C1-DB972111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C8037-D2B2-4091-BEAB-9ACC3324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2EEFB-8D13-4BF2-B912-09B2DC1F5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647C2-3EF8-4159-B986-D31F82C0D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29CA2-3909-4483-8818-F9D68C3B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90702-1CCB-4882-BC61-268AC9D7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E42F3-E741-486C-BB4D-D5E89B90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C2639-B79C-417D-9C77-3DF5B8A1C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411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下肢水肿原因及分类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下肢水肿药物治疗及注意事项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下肢水肿并发症预防及处理措施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下肢水肿护理查房总结与展望未来发展趋势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通过下肢水肿护理查房，提高护理人员对下肢水肿的认识和护理水平，促进患者康复。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下肢水肿是临床常见的症状之一，可能由多种原因引起，如静脉曲张、深静脉血栓、心功能不全等。有效的护理对于减轻患者痛苦、促进康复具有重要意义。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本次查房针对近期出现下肢水肿症状的患者，包括但不限于老年患者、心功能不全患者、深静脉血栓患者等。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采用现场查看、询问患者、查阅病历等方式进行查房，了解患者的病史、症状、体征及护理措施等。同时，对护理人员进行现场指导，提高护理质量。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查房对象及方法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下肢水肿原因及分类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由于长时间站立、久坐或久站，导致下肢静脉回流不畅，出现水肿。这种情况一般无需特殊治疗，通过休息和抬高下肢可以缓解。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由于疾病引起的水肿，如心脏病、肾脏病、静脉曲张等。这种情况需要及时就医，针对病因进行治疗。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下肢水肿原因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病理性水肿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生理性水肿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7" b="164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凹陷性水肿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非凹陷性水肿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特发性水肿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用手指按压水肿部位，会出现凹陷，松开后凹陷不能立即消失。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用手指按压水肿部位，不会出现凹陷，但皮肤发紧发亮。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原因不明的水肿，多见于女性，可能与内分泌失调有关。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下肢水肿分类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下肢水肿护理措施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护士应积极与患者沟通，了解其心理状况，给予安慰和支持，缓解患者的焦虑情绪。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向患者解释下肢水肿的原因和护理方法，使其了解病情，增强治疗信心。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鼓励患者积极配合治疗和护理，增强其自我护理能力。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安慰患者，缓解焦虑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解释病情，增强信心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鼓励患者，积极配合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适当增加蛋白质的摄入，以增强机体免疫力，促进水肿消退。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鼓励患者多饮水，以促进新陈代谢，减轻水肿症状。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减少盐的摄入，以减轻水肿症状。饮食应以清淡、易消化为主。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鼓励患者进行适当的运动，如散步、慢跑等，以促进血液循环，减轻水肿症状。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避免长时间站立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抬高下肢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避免长时间站立或久坐，以减轻下肢负担，防止水肿加重。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在休息或睡觉时，可以将下肢抬高，以促进血液回流，减轻水肿症状。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https://d.book118.com/426134111154010032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2024-08-31T22:26:57.906</cp:lastPrinted>
  <dcterms:created xsi:type="dcterms:W3CDTF">2024-08-31T14:26:57Z</dcterms:created>
  <dcterms:modified xsi:type="dcterms:W3CDTF">2024-08-31T14:26:59Z</dcterms:modified>
</cp:coreProperties>
</file>