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31EA48-9E16-499D-9742-7BED0D622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96DAE-BD37-4A71-AB37-290D2DB9F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F8AB6C-5811-4CC9-8D52-AC317B27F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9AAAEB-99B3-460A-97C9-3C766570C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930947-A03A-4596-9D2F-0276537361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5F95D5-A4A4-46F7-9105-FEB492D36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B717AA-B9B1-49BD-91CE-F3A4C60CEB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BFED2-EB80-41EC-92F1-DDD55B304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3966A8-7785-4F53-BFA6-90739BF40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A4112-6932-4B73-A8E1-B17D3E039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FD41B-775C-44A7-A1BF-0A4878F08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3513024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急性白血病教学查房PPT课件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急性白血病概述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急性白血病的治疗方法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急性白血病患者护理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急性白血病病例分享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急性白血病预防与展望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急性白血病概述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急性白血病是一种起源于造血干细胞的恶性克隆性疾病，以骨髓中异常原始细胞大量增殖并抑制正常造血为主要特征。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急性白血病主要分为急性淋巴细胞白血病（ALL）和急性髓系白血病（AML），每种类型又根据细胞形态学、免疫学和遗传学特征进一步细分。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631" r="1063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急性白血病患者通常会出现贫血、出血、发热、肝脾肿大等症状，严重时可能出现颅内出血、心包积液等危及生命的并发症。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急性白血病病情进展迅速，若不及时治疗，患者生存期较短。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实验室检查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通过血常规、骨髓穿刺、流式细胞术等检查手段，检测异常白细胞的数量、形态、免疫表型等特征，以明确诊断。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根据FAB分型、WHO分类等标准，结合患者的临床表现和实验室检查结果，对急性白血病进行诊断和分型。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06" r="2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急性白血病的治疗方法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化疗</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化疗是急性白血病的主要治疗方法之一，通过使用化学药物来杀死白血病细胞或阻止其生长。</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化疗的副作用包括恶心、呕吐、疲劳、感染、出血等，但随着医学的进步，这些副作用已经得到了更好的控制和管理。</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化疗通常需要在医院进行，通过静脉注射或口服给药，治疗周期长短取决于病情的严重程度和患者的反应。</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常用的化疗药物包括烷化剂、抗代谢药、抗生素和植物碱等，它们通过不同的机制发挥作用，以最大程度地杀死白血病细胞并减少对正常细胞的损害。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造血干细胞移植是一种通过移植健康造血干细胞来替换患者体内异常造血细胞的治疗方法。</a:t>
            </a:r>
          </a:p>
        </p:txBody>
      </p:sp>
      <p:pic>
        <p:nvPicPr>
          <p:cNvPr id="4" name="Picture 4"/>
          <p:cNvPicPr>
            <a:picLocks noChangeAspect="1"/>
          </p:cNvPicPr>
          <p:nvPr/>
        </p:nvPicPr>
        <p:blipFill>
          <a:blip r:embed="rId2"/>
          <a:srcRect l="16792" r="1679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5792" r="15792"/>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t="14417" b="1441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移植所需的造血干细胞可以来自患者自身或匹配的供体，移植后需要采取免疫抑制措施以防止排斥反应。</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在急性白血病的治疗中，造血干细胞移植可以用于清除残留的白血病细胞，提高治愈率。</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造血干细胞移植的风险包括感染、移植物抗宿主病等，需要在专业医院进行，并由经验丰富的医生进行操作。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造血干细胞移植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其他治疗方法包括免疫治疗、靶向治疗等，这些方法在急性白血病的治疗中仍处于研究和发展阶段。</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靶向治疗则针对白血病细胞表面的特定分子进行攻击，以减少对正常细胞的损害。</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其他治疗方法</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一些新型的免疫疗法正在探索中，例如CAR-T细胞疗法和PD-1抑制剂等，它们通过激活患者自身的免疫系统来攻击白血病细胞。</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这些治疗方法在某些情况下可能会提高急性白血病的治愈率，但需要更多的临床试验和验证。</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https://d.book118.com/426135130240010032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2024-09-01T08:07:40.531</cp:lastPrinted>
  <dcterms:created xsi:type="dcterms:W3CDTF">2024-09-01T00:07:40Z</dcterms:created>
  <dcterms:modified xsi:type="dcterms:W3CDTF">2024-09-01T00:07:42Z</dcterms:modified>
</cp:coreProperties>
</file>