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E74E2-E879-46EF-9445-3B711535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70AE5-3B06-4515-BAE3-215158BF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A0A34-5F5C-4EFE-A791-90F8E69C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29681-7F74-47AB-BFBE-3345720F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219CF-77DF-4B01-BDEB-59B54EFC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00E14-E618-460A-A549-6E532626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8D93A-D614-43E9-AC16-0C91B085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DC3A1-A5A0-484A-8F61-E86F3755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70B51-0C3B-48A9-8F10-B6DA211D0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BF07C-7D67-433E-8873-1621B64F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E6F9A-5545-4367-B513-9DD5B97F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35221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旅游业行业人员决策能力培训模块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旅游业决策环境分析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旅游业决策流程梳理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旅游业决策方法与工具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旅游业决策能力提升策略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决策能力是指个人或组织在面对问题、机会或挑战时，通过分析、评估、选择和执行方案以达到预期目标的能力。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在快速变化和充满竞争的旅游业中，良好的决策能力是成功的基础，它有助于优化资源配置，减少风险，增加盈利机会，并提高客户满意度。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方案制定与选择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能够制定多个解决方案，并根据预设标准选择最佳方案。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问题分析与识别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能够准确识别和理解问题的本质，是做出有效决策的前提。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信息收集与评估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掌握有效收集、整理和分析信息的能力，以支持决策过程。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具备预测和评估潜在风险的能力，并制定相应的应对策略。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决策执行与调整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能够有效地实施决策，并根据反馈及时调整方案。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鼓励创新和实验性决策，有助于企业探索新的市场机会和业务模式。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在激烈的市场竞争中，优秀的决策能力是企业脱颖而出的关键。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合理的决策有助于减少浪费，提高资源利用效率。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旅游业市场变化迅速，需要决策者能够快速响应并调整策略。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通过优化决策，提高旅游产品和服务的质量，增加客户满意度。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决策能力在旅游业中的意义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旅游业决策环境分析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了解和掌握国家和地方颁布的旅游法规、政策，如旅游法、旅行社管理条例等，确保企业合规经营。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国家和地方旅游政策法规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熟悉旅游行业的各项标准和规范，如旅游景区质量等级评定、旅游饭店星级评定等，提升企业服务质量和竞争力。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旅游行业标准和规范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关注政策法规的变动及趋势，及时调整企业经营策略和业务模式，以适应政策环境的变化。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相关政策法规变动及趋势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了解旅游行业的竞争格局，包括竞争对手的数量、实力、市场份额等，为企业制定竞争策略提供参考。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价格波动及成本控制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关注旅游市场价格波动情况，合理制定产品定价策略；同时加强成本控制，提高企业盈利能力。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旅游市场供需状况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分析旅游市场的供需状况，了解消费者需求和市场趋势，为企业制定市场策略提供依据。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目的地文化背景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深入了解旅游目的地的文化背景，包括历史、民俗、风土人情等，为旅游产品开发和市场营销提供文化支撑。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游客行为和心理特征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研究游客的行为和心理特征，了解游客的旅游动机、消费习惯、旅游偏好等，为提供个性化服务奠定基础。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社会舆论和公众态度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关注社会舆论和公众对旅游行业的态度和评价，及时回应和处理负面事件，维护企业形象和品牌形象。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运用大数据和人工智能技术，对游客数据进行分析和挖掘，实现精准营销和个性化服务。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旅游科技创新趋势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关注旅游科技创新趋势，如虚拟现实、增强现实、无人机等新技术在旅游业的应用前景，提前布局和抢占市场先机。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互联网和移动技术应用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积极应用互联网和移动技术，提升旅游服务的便捷性和智能化水平，如在线预订、移动支付、智能导游等。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旅游业决策流程梳理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确定问题的性质和范围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明确问题属于战略、运营还是市场等方面，以及问题的影响范围和紧急程度。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问题背景分析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了解问题产生的历史、现状和未来趋势，以及相关的政策法规、市场竞争等外部环境。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识别与问题相关的利益方，包括游客、旅行社、景区、政府等，并分析他们的利益诉求和影响力。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问题识别与定义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通过调查问卷、访谈、文献资料等方式收集相关数据和信息。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对收集到的信息进行筛选和分类，去除冗余和不准确的信息。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运用统计分析方法对数据进行处理和分析，提取有用的信息和规律。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根据问题分析和信息收集的结果，制定多个可行的解决方案。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对每个方案进行评估，包括方案的可行性、成本效益、风险等因素。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根据评估结果选择一个或多个最优方案进行实施。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https://d.book118.com/426135221145010045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2024-09-14T12:18:33.873</cp:lastPrinted>
  <dcterms:created xsi:type="dcterms:W3CDTF">2024-09-14T04:18:33Z</dcterms:created>
  <dcterms:modified xsi:type="dcterms:W3CDTF">2024-09-14T04:18:36Z</dcterms:modified>
</cp:coreProperties>
</file>