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463080-4B7C-4926-9DEB-53A24AB6D2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E091AB-7B59-486B-86EA-2ACC403B55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A98C03-E45A-4118-AAF6-5FBA30E196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AC174E-9E96-40A3-B7CE-85A61B7397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B210ED-223F-45BD-8BD3-52E07A5B8C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A37620-D944-44F8-A7BA-D6DA0EDA6E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C5707F-FA4F-4CAC-90A9-44561ADCB9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CB7E8F-887F-4D94-A6A4-190064840F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972029-5732-436E-A6E0-498294747A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EEE16A-9BE0-41E0-9EB8-5A4E0D4B99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496BA1-9BC8-437E-8EDF-13BBBA71F5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140115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人工智能在农业智能化药剂配送中的应用</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农业智能化药剂配送系统概述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人工智能技术在农业药剂配送中的应用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农业智能化药剂配送系统设计与实现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农业智能化药剂配送系统应用与实验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农业智能化药剂配送系统挑战与展望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随着科技的进步，农业正朝着智能化的方向发展，以提高生产效率、降低成本并保护环境。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农业智能化发展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458" r="16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药剂配送的重要性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人工智能的应用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在农业生产中，药剂的配送是防治病虫害的关键环节，直接影响农作物的产量和质量。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人工智能技术在农业领域的应用日益广泛，为农业智能化药剂配送提供了新的解决方案。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2176" r="217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国外研究现状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发达国家在农业智能化药剂配送方面起步较早，已经形成了较为成熟的技术体系和应用模式，如精准施药、智能决策支持等。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国内研究现状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近年来，我国在农业智能化药剂配送方面也取得了显著进展，如研发出智能施药机器人、建立农业大数据平台等。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发展趋势</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未来，随着人工智能技术的不断发展和应用，农业智能化药剂配送将实现更高水平的自动化、精准化和智能化。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农业智能化药剂配送系统概述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系统组成与功能</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药剂存储与管理系统</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负责药剂的存储、分类、标识和库存管理，确保药剂的安全、有效和及时供应。</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智能化配送系统</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根据农田环境、作物生长情况和病虫害发生情况，自动规划最优的药剂配送路径和方案，实现精准、高效的药剂配送。</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数据采集与分析系统</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通过传感器、无人机等手段采集农田环境、作物生长和病虫害等数据，为智能化配送提供数据支持和决策依据。</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远程监控与管理系统</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实现对药剂配送过程的远程实时监控和管理，确保药剂配送的安全、可靠和可追溯。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远程监控与管理</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对药剂配送过程进行远程实时监控和管理，确保配送过程的安全和可靠。</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药剂配送</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按照制定的配送方案，通过智能化配送系统将药剂精准地送达目标区域。</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配送方案制定</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根据数据分析结果，结合药剂特性，制定最优的药剂配送方案。</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数据采集</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通过传感器、无人机等手段采集农田环境、作物生长和病虫害等数据。</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数据分析</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对采集的数据进行分析处理，识别病虫害类型、程度以及作物生长状况。</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工作原理与流程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通过人工智能技术对农田环境、作物生长和病虫害等数据进行深度学习和分析，实现智能化决策和精准配送。</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智能化决策</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相比传统的人工配送方式，智能化药剂配送系统能够显著提高药剂的配送效率，减少人力和时间成本。</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高效率</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通过精确的数据采集和分析，以及智能化的配送方案制定，能够实现药剂的精准投放，提高防治效果。</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精准性</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通过对药剂配送过程的远程监控和管理，实现药剂配送的可追溯性，确保农产品质量和安全。</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可追溯性</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技术特点与优势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人工智能技术在农业药剂配送中的应用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需求分析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通过机器学习算法对历史药剂配送数据进行分析，预测未来一段时间内的药剂需求，为智能化配送提供决策支持。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路径规划</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利用机器学习算法对农田地形、道路状况、天气等因素进行综合考虑，规划出最优的药剂配送路径，提高配送效率。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异常检测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通过机器学习算法对药剂配送过程中的异常数据进行实时监测和预警，确保药剂配送的安全性和准确性。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机器学习算法在药剂配送中的应用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语音交互</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通过深度学习技术实现智能语音交互功能，方便农民与药剂配送机器人进行语音沟通，提高操作便捷性。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数据挖掘</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运用深度学习技术对大量药剂配送数据进行挖掘和分析，发现潜在规律和问题，为农业智能化管理提供决策依据。</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图像识别</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利用深度学习技术对农田病虫害图像进行识别，自动判断病虫害种类和严重程度，为药剂配送提供精准的目标定位。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深度学习在药剂配送中的应用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通过自然语言处理技术对农民输入的文本信息进行语义理解，准确获取药剂配送需求和相关信息。</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语义理解</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运用自然语言处理技术从海量文本数据中提取与药剂配送相关的关键信息，如药剂名称、用量、使用时间等。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信息提取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基于自然语言处理技术构建智能问答系统，为农民提供关于药剂配送的实时咨询和解答服务。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智能问答</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自然语言处理在药剂配送中的应用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https://d.book118.com/426140115021010042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2024-09-09T09:12:03.642</cp:lastPrinted>
  <dcterms:created xsi:type="dcterms:W3CDTF">2024-09-09T01:12:03Z</dcterms:created>
  <dcterms:modified xsi:type="dcterms:W3CDTF">2024-09-09T01:12:05Z</dcterms:modified>
</cp:coreProperties>
</file>