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73FED6E-58DF-41C6-9BF4-D39D7DDF7BE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5B259-091B-4F4B-B134-AF9EBB3B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2390F-479D-423A-B4E1-C726C2CDC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5BFE9-FC08-4658-B288-5144D34D5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22ECB-A1C0-447C-8A52-F4FEF30E2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A6E4E-402F-44C1-A1E1-8C52FE287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4C062-50AC-4FFA-9E84-E26F3C6D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B8741-F87F-4171-B7CC-0E91793D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BF55F-3591-4AE6-B509-E4A207D0E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30CDC-6A88-480A-88B6-F86EBA164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9FC4F-8A15-4994-8846-78665B30C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ED0DF-D11C-4840-B8DB-CFAC62B63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54842B3-ECEA-4F5B-AE31-4E46A3E306C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B506BD4-B80D-44CD-A2EF-5D9C597BBF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41003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智慧城市科技铸就宜居环境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智慧城市的定义和发展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智慧城市的技术基础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智慧城市的应用场景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智慧城市的优势和挑战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智慧城市的国际比较与案例分析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智慧城市的未来发展方向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智慧城市的定义和发展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https://d.book118.com/426141003054010103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智慧城市科技铸就宜居环境</vt:lpstr>
      <vt:lpstr>目录</vt:lpstr>
      <vt:lpstr>第1章 智慧城市的定义和发展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2024-09-28T13:54:44.609</cp:lastPrinted>
  <dcterms:created xsi:type="dcterms:W3CDTF">2024-09-28T05:54:44Z</dcterms:created>
  <dcterms:modified xsi:type="dcterms:W3CDTF">2024-09-28T05:54:46Z</dcterms:modified>
</cp:coreProperties>
</file>