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6C8B3-B5B9-45D0-B2CC-F65B65E14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A7AD1-9FA0-4F89-856C-1C3A533A2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776B6-808D-495C-9287-9D6239D5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086C62-4EE2-4348-A77E-E76E6F496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B24414-0AB9-4EE5-B1A1-833266F98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140C62-D26A-4095-AC15-B6DB009E1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1558CE-4C2C-4AED-93FC-40F05BFD0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4036EF-F344-4563-AAD3-22030D22E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D8E3F4-1236-4259-8E2C-13CFB4FF3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A46D3-D66F-45A0-8C85-4CC312557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D4CA8-A49B-4173-A422-3B80705FB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41121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车间技术交流工艺优化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预期效果与收益分析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通过技术交流，分享先进的工艺技术和经验，提高车间的生产效率和产品质量。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提升生产效率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促进技术创新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鼓励员工提出改进意见和建议，促进技术创新和工艺优化。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增进不同部门和员工之间的了解和合作，形成更加紧密的团队。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通过交流，员工可以了解最新的工艺技术和设备，从而推动车间的技术进步。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0917" r="20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员工可以通过交流学习新的技能和知识，提高个人技能水平和综合素质。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提高员工技能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车间技术交流可以促进不同部门和员工之间的知识共享，避免知识孤岛的形成。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车间技术交流的重要性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车间技术交流现状分析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定期技术会议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技术交流小组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不定期专题研讨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车间技术交流的形式和频率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464" r="1646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车间定期组织技术会议，邀请相关技术人员参加，讨论技术问题、分享经验和解决方案。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车间组织针对特定技术或工艺的培训课程，提高技术人员的专业水平和操作技能。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成立技术交流小组，负责收集和整理车间内的技术问题，定期组织成员进行交流和讨论。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针对车间内出现的重大技术问题或新工艺，组织专题研讨会，集中力量进行攻关和解决。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572" r="135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通过统计车间内技术问题的解决数量，评估技术交流的成果和效果。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技术问题解决率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通过考核技术人员的专业技能和操作水平，评估技术交流对技术人员能力的提升效果。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技术人员技能提升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通过分析产品质量数据，评估技术交流对产品质量提升的贡献。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产品质量提升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通过比较技术交流前后的生产效率数据，评估技术交流对生产效率的提升效果。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生产效率提升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车间技术交流的效果评估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部分技术人员对技术交流的重视程度不够，导致交流内容浮于表面，未能深入探讨和解决技术问题。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技术交流不够深入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技术培训缺乏针对性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技术交流渠道不畅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技术交流缺乏激励机制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部分技术培训课程缺乏针对性，未能根据技术人员的实际需求进行设计和安排，导致培训效果不佳。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车间内技术交流渠道不畅，技术人员之间缺乏有效的沟通和交流机制，导致技术信息传播不畅。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车间内缺乏针对技术交流的激励机制，导致技术人员参与技术交流的积极性不高。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工艺优化方案探讨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对现有车间工艺流程进行详细分析，找出瓶颈环节和浪费现象。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针对分析结果，提出工艺流程改进方案，如合并、简化或重组工序等。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工艺流程改进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制定实施计划，明确责任人、时间节点和所需资源，确保优化方案的顺利推进。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工艺流程优化实施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42" r="2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设备改造实施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制定设备改造计划，包括设计、采购、安装和调试等环节，确保改造的顺利进行。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设备现状评估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对现有设备进行全面评估，了解其性能、效率及存在的问题。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设备升级方案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根据评估结果，提出设备升级方案，如更新、替换或改造部分设备。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设备升级与改造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操作方法与技巧改进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对现有车间操作方法进行详细分析，找出不合理或浪费的操作环节。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操作方法改进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针对分析结果，提出操作方法改进方案，如引入新的操作方法、提高操作效率等。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操作技巧培训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对车间员工进行操作技巧培训，提高员工的操作技能水平和生产效率。同时，建立定期培训和考核机制，确保员工能够熟练掌握并应用新的操作方法和技巧。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操作方法分析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实施计划与步骤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对现有车间技术交流工艺进行深入调研，了解现状、存在的问题以及改进潜力。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根据调研结果，制定具体的优化方案，包括技术升级、设备更新、流程改进等。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确定车间技术交流工艺优化的具体目标，如提高生产效率、降低能耗等。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制定实施计划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https://d.book118.com/426141121211010034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2024-09-04T05:56:00.152</cp:lastPrinted>
  <dcterms:created xsi:type="dcterms:W3CDTF">2024-09-03T21:56:00Z</dcterms:created>
  <dcterms:modified xsi:type="dcterms:W3CDTF">2024-09-03T21:56:02Z</dcterms:modified>
</cp:coreProperties>
</file>